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"/>
  </p:sldMasterIdLst>
  <p:notesMasterIdLst>
    <p:notesMasterId r:id="rId29"/>
  </p:notesMasterIdLst>
  <p:sldIdLst>
    <p:sldId id="256" r:id="rId2"/>
    <p:sldId id="257" r:id="rId3"/>
    <p:sldId id="319" r:id="rId4"/>
    <p:sldId id="320" r:id="rId5"/>
    <p:sldId id="259" r:id="rId6"/>
    <p:sldId id="261" r:id="rId7"/>
    <p:sldId id="298" r:id="rId8"/>
    <p:sldId id="299" r:id="rId9"/>
    <p:sldId id="300" r:id="rId10"/>
    <p:sldId id="301" r:id="rId11"/>
    <p:sldId id="295" r:id="rId12"/>
    <p:sldId id="302" r:id="rId13"/>
    <p:sldId id="303" r:id="rId14"/>
    <p:sldId id="304" r:id="rId15"/>
    <p:sldId id="315" r:id="rId16"/>
    <p:sldId id="316" r:id="rId17"/>
    <p:sldId id="317" r:id="rId18"/>
    <p:sldId id="296" r:id="rId19"/>
    <p:sldId id="305" r:id="rId20"/>
    <p:sldId id="313" r:id="rId21"/>
    <p:sldId id="323" r:id="rId22"/>
    <p:sldId id="314" r:id="rId23"/>
    <p:sldId id="321" r:id="rId24"/>
    <p:sldId id="322" r:id="rId25"/>
    <p:sldId id="306" r:id="rId26"/>
    <p:sldId id="297" r:id="rId27"/>
    <p:sldId id="308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4F80A88-0439-40A4-8FF8-592034F107EF}">
  <a:tblStyle styleId="{C4F80A88-0439-40A4-8FF8-592034F107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6634121-AA58-40D7-B5DF-F7332D9DA69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0756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89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6267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124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0"/>
            <a:ext cx="9143998" cy="5143471"/>
            <a:chOff x="0" y="0"/>
            <a:chExt cx="9143998" cy="5143471"/>
          </a:xfrm>
        </p:grpSpPr>
        <p:sp>
          <p:nvSpPr>
            <p:cNvPr id="11" name="Google Shape;11;p2"/>
            <p:cNvSpPr/>
            <p:nvPr/>
          </p:nvSpPr>
          <p:spPr>
            <a:xfrm>
              <a:off x="7804386" y="3246725"/>
              <a:ext cx="1339607" cy="1788411"/>
            </a:xfrm>
            <a:custGeom>
              <a:avLst/>
              <a:gdLst/>
              <a:ahLst/>
              <a:cxnLst/>
              <a:rect l="l" t="t" r="r" b="b"/>
              <a:pathLst>
                <a:path w="12799" h="17087" extrusionOk="0">
                  <a:moveTo>
                    <a:pt x="2845" y="387"/>
                  </a:moveTo>
                  <a:lnTo>
                    <a:pt x="4801" y="1514"/>
                  </a:lnTo>
                  <a:lnTo>
                    <a:pt x="4790" y="1559"/>
                  </a:lnTo>
                  <a:lnTo>
                    <a:pt x="4790" y="1605"/>
                  </a:lnTo>
                  <a:lnTo>
                    <a:pt x="4790" y="1639"/>
                  </a:lnTo>
                  <a:lnTo>
                    <a:pt x="4801" y="1684"/>
                  </a:lnTo>
                  <a:lnTo>
                    <a:pt x="4824" y="1718"/>
                  </a:lnTo>
                  <a:lnTo>
                    <a:pt x="4847" y="1741"/>
                  </a:lnTo>
                  <a:lnTo>
                    <a:pt x="4869" y="1775"/>
                  </a:lnTo>
                  <a:lnTo>
                    <a:pt x="4904" y="1798"/>
                  </a:lnTo>
                  <a:lnTo>
                    <a:pt x="4938" y="1809"/>
                  </a:lnTo>
                  <a:lnTo>
                    <a:pt x="4983" y="1821"/>
                  </a:lnTo>
                  <a:lnTo>
                    <a:pt x="4983" y="4164"/>
                  </a:lnTo>
                  <a:lnTo>
                    <a:pt x="4915" y="4187"/>
                  </a:lnTo>
                  <a:lnTo>
                    <a:pt x="4869" y="4232"/>
                  </a:lnTo>
                  <a:lnTo>
                    <a:pt x="4824" y="4289"/>
                  </a:lnTo>
                  <a:lnTo>
                    <a:pt x="4813" y="4357"/>
                  </a:lnTo>
                  <a:lnTo>
                    <a:pt x="4824" y="4414"/>
                  </a:lnTo>
                  <a:lnTo>
                    <a:pt x="2822" y="5575"/>
                  </a:lnTo>
                  <a:lnTo>
                    <a:pt x="2788" y="5540"/>
                  </a:lnTo>
                  <a:lnTo>
                    <a:pt x="2742" y="5506"/>
                  </a:lnTo>
                  <a:lnTo>
                    <a:pt x="2697" y="5484"/>
                  </a:lnTo>
                  <a:lnTo>
                    <a:pt x="2583" y="5484"/>
                  </a:lnTo>
                  <a:lnTo>
                    <a:pt x="2526" y="5506"/>
                  </a:lnTo>
                  <a:lnTo>
                    <a:pt x="2481" y="5540"/>
                  </a:lnTo>
                  <a:lnTo>
                    <a:pt x="2446" y="5575"/>
                  </a:lnTo>
                  <a:lnTo>
                    <a:pt x="513" y="4460"/>
                  </a:lnTo>
                  <a:lnTo>
                    <a:pt x="524" y="4414"/>
                  </a:lnTo>
                  <a:lnTo>
                    <a:pt x="535" y="4357"/>
                  </a:lnTo>
                  <a:lnTo>
                    <a:pt x="524" y="4301"/>
                  </a:lnTo>
                  <a:lnTo>
                    <a:pt x="513" y="4255"/>
                  </a:lnTo>
                  <a:lnTo>
                    <a:pt x="490" y="4210"/>
                  </a:lnTo>
                  <a:lnTo>
                    <a:pt x="467" y="4175"/>
                  </a:lnTo>
                  <a:lnTo>
                    <a:pt x="422" y="4141"/>
                  </a:lnTo>
                  <a:lnTo>
                    <a:pt x="388" y="4119"/>
                  </a:lnTo>
                  <a:lnTo>
                    <a:pt x="342" y="4096"/>
                  </a:lnTo>
                  <a:lnTo>
                    <a:pt x="285" y="4084"/>
                  </a:lnTo>
                  <a:lnTo>
                    <a:pt x="285" y="1798"/>
                  </a:lnTo>
                  <a:lnTo>
                    <a:pt x="319" y="1787"/>
                  </a:lnTo>
                  <a:lnTo>
                    <a:pt x="353" y="1775"/>
                  </a:lnTo>
                  <a:lnTo>
                    <a:pt x="410" y="1730"/>
                  </a:lnTo>
                  <a:lnTo>
                    <a:pt x="456" y="1673"/>
                  </a:lnTo>
                  <a:lnTo>
                    <a:pt x="467" y="1639"/>
                  </a:lnTo>
                  <a:lnTo>
                    <a:pt x="467" y="1605"/>
                  </a:lnTo>
                  <a:lnTo>
                    <a:pt x="467" y="1559"/>
                  </a:lnTo>
                  <a:lnTo>
                    <a:pt x="456" y="1525"/>
                  </a:lnTo>
                  <a:lnTo>
                    <a:pt x="2424" y="387"/>
                  </a:lnTo>
                  <a:lnTo>
                    <a:pt x="2458" y="433"/>
                  </a:lnTo>
                  <a:lnTo>
                    <a:pt x="2515" y="467"/>
                  </a:lnTo>
                  <a:lnTo>
                    <a:pt x="2572" y="490"/>
                  </a:lnTo>
                  <a:lnTo>
                    <a:pt x="2640" y="501"/>
                  </a:lnTo>
                  <a:lnTo>
                    <a:pt x="2697" y="490"/>
                  </a:lnTo>
                  <a:lnTo>
                    <a:pt x="2765" y="467"/>
                  </a:lnTo>
                  <a:lnTo>
                    <a:pt x="2810" y="433"/>
                  </a:lnTo>
                  <a:lnTo>
                    <a:pt x="2845" y="387"/>
                  </a:lnTo>
                  <a:close/>
                  <a:moveTo>
                    <a:pt x="5165" y="4460"/>
                  </a:moveTo>
                  <a:lnTo>
                    <a:pt x="7179" y="5620"/>
                  </a:lnTo>
                  <a:lnTo>
                    <a:pt x="7167" y="5666"/>
                  </a:lnTo>
                  <a:lnTo>
                    <a:pt x="7156" y="5700"/>
                  </a:lnTo>
                  <a:lnTo>
                    <a:pt x="7167" y="5745"/>
                  </a:lnTo>
                  <a:lnTo>
                    <a:pt x="7179" y="5779"/>
                  </a:lnTo>
                  <a:lnTo>
                    <a:pt x="7190" y="5813"/>
                  </a:lnTo>
                  <a:lnTo>
                    <a:pt x="7213" y="5848"/>
                  </a:lnTo>
                  <a:lnTo>
                    <a:pt x="7247" y="5870"/>
                  </a:lnTo>
                  <a:lnTo>
                    <a:pt x="7281" y="5893"/>
                  </a:lnTo>
                  <a:lnTo>
                    <a:pt x="7315" y="5916"/>
                  </a:lnTo>
                  <a:lnTo>
                    <a:pt x="7349" y="5916"/>
                  </a:lnTo>
                  <a:lnTo>
                    <a:pt x="7349" y="8214"/>
                  </a:lnTo>
                  <a:lnTo>
                    <a:pt x="7304" y="8225"/>
                  </a:lnTo>
                  <a:lnTo>
                    <a:pt x="7258" y="8236"/>
                  </a:lnTo>
                  <a:lnTo>
                    <a:pt x="7224" y="8259"/>
                  </a:lnTo>
                  <a:lnTo>
                    <a:pt x="7190" y="8293"/>
                  </a:lnTo>
                  <a:lnTo>
                    <a:pt x="7167" y="8327"/>
                  </a:lnTo>
                  <a:lnTo>
                    <a:pt x="7144" y="8373"/>
                  </a:lnTo>
                  <a:lnTo>
                    <a:pt x="7133" y="8418"/>
                  </a:lnTo>
                  <a:lnTo>
                    <a:pt x="7122" y="8464"/>
                  </a:lnTo>
                  <a:lnTo>
                    <a:pt x="7133" y="8509"/>
                  </a:lnTo>
                  <a:lnTo>
                    <a:pt x="7144" y="8555"/>
                  </a:lnTo>
                  <a:lnTo>
                    <a:pt x="5154" y="9704"/>
                  </a:lnTo>
                  <a:lnTo>
                    <a:pt x="5120" y="9681"/>
                  </a:lnTo>
                  <a:lnTo>
                    <a:pt x="5086" y="9647"/>
                  </a:lnTo>
                  <a:lnTo>
                    <a:pt x="5051" y="9636"/>
                  </a:lnTo>
                  <a:lnTo>
                    <a:pt x="4960" y="9636"/>
                  </a:lnTo>
                  <a:lnTo>
                    <a:pt x="4926" y="9647"/>
                  </a:lnTo>
                  <a:lnTo>
                    <a:pt x="4892" y="9681"/>
                  </a:lnTo>
                  <a:lnTo>
                    <a:pt x="4858" y="9704"/>
                  </a:lnTo>
                  <a:lnTo>
                    <a:pt x="2810" y="8521"/>
                  </a:lnTo>
                  <a:lnTo>
                    <a:pt x="2822" y="8464"/>
                  </a:lnTo>
                  <a:lnTo>
                    <a:pt x="2810" y="8396"/>
                  </a:lnTo>
                  <a:lnTo>
                    <a:pt x="2776" y="8339"/>
                  </a:lnTo>
                  <a:lnTo>
                    <a:pt x="2719" y="8293"/>
                  </a:lnTo>
                  <a:lnTo>
                    <a:pt x="2663" y="8271"/>
                  </a:lnTo>
                  <a:lnTo>
                    <a:pt x="2663" y="5927"/>
                  </a:lnTo>
                  <a:lnTo>
                    <a:pt x="2697" y="5916"/>
                  </a:lnTo>
                  <a:lnTo>
                    <a:pt x="2742" y="5904"/>
                  </a:lnTo>
                  <a:lnTo>
                    <a:pt x="2776" y="5882"/>
                  </a:lnTo>
                  <a:lnTo>
                    <a:pt x="2799" y="5859"/>
                  </a:lnTo>
                  <a:lnTo>
                    <a:pt x="2822" y="5825"/>
                  </a:lnTo>
                  <a:lnTo>
                    <a:pt x="2845" y="5791"/>
                  </a:lnTo>
                  <a:lnTo>
                    <a:pt x="2856" y="5745"/>
                  </a:lnTo>
                  <a:lnTo>
                    <a:pt x="2856" y="5700"/>
                  </a:lnTo>
                  <a:lnTo>
                    <a:pt x="2856" y="5654"/>
                  </a:lnTo>
                  <a:lnTo>
                    <a:pt x="2845" y="5620"/>
                  </a:lnTo>
                  <a:lnTo>
                    <a:pt x="4847" y="4460"/>
                  </a:lnTo>
                  <a:lnTo>
                    <a:pt x="4881" y="4494"/>
                  </a:lnTo>
                  <a:lnTo>
                    <a:pt x="4915" y="4528"/>
                  </a:lnTo>
                  <a:lnTo>
                    <a:pt x="4960" y="4539"/>
                  </a:lnTo>
                  <a:lnTo>
                    <a:pt x="5006" y="4551"/>
                  </a:lnTo>
                  <a:lnTo>
                    <a:pt x="5051" y="4539"/>
                  </a:lnTo>
                  <a:lnTo>
                    <a:pt x="5097" y="4528"/>
                  </a:lnTo>
                  <a:lnTo>
                    <a:pt x="5131" y="4494"/>
                  </a:lnTo>
                  <a:lnTo>
                    <a:pt x="5165" y="4460"/>
                  </a:lnTo>
                  <a:close/>
                  <a:moveTo>
                    <a:pt x="7588" y="8600"/>
                  </a:moveTo>
                  <a:lnTo>
                    <a:pt x="9556" y="9738"/>
                  </a:lnTo>
                  <a:lnTo>
                    <a:pt x="9545" y="9772"/>
                  </a:lnTo>
                  <a:lnTo>
                    <a:pt x="9545" y="9806"/>
                  </a:lnTo>
                  <a:lnTo>
                    <a:pt x="9545" y="9852"/>
                  </a:lnTo>
                  <a:lnTo>
                    <a:pt x="9556" y="9886"/>
                  </a:lnTo>
                  <a:lnTo>
                    <a:pt x="9590" y="9943"/>
                  </a:lnTo>
                  <a:lnTo>
                    <a:pt x="9647" y="9988"/>
                  </a:lnTo>
                  <a:lnTo>
                    <a:pt x="9681" y="10011"/>
                  </a:lnTo>
                  <a:lnTo>
                    <a:pt x="9727" y="10011"/>
                  </a:lnTo>
                  <a:lnTo>
                    <a:pt x="9727" y="12332"/>
                  </a:lnTo>
                  <a:lnTo>
                    <a:pt x="9681" y="12332"/>
                  </a:lnTo>
                  <a:lnTo>
                    <a:pt x="9636" y="12354"/>
                  </a:lnTo>
                  <a:lnTo>
                    <a:pt x="9602" y="12377"/>
                  </a:lnTo>
                  <a:lnTo>
                    <a:pt x="9567" y="12400"/>
                  </a:lnTo>
                  <a:lnTo>
                    <a:pt x="9545" y="12434"/>
                  </a:lnTo>
                  <a:lnTo>
                    <a:pt x="9522" y="12479"/>
                  </a:lnTo>
                  <a:lnTo>
                    <a:pt x="9511" y="12525"/>
                  </a:lnTo>
                  <a:lnTo>
                    <a:pt x="9511" y="12570"/>
                  </a:lnTo>
                  <a:lnTo>
                    <a:pt x="9511" y="12616"/>
                  </a:lnTo>
                  <a:lnTo>
                    <a:pt x="9522" y="12661"/>
                  </a:lnTo>
                  <a:lnTo>
                    <a:pt x="7565" y="13788"/>
                  </a:lnTo>
                  <a:lnTo>
                    <a:pt x="7520" y="13753"/>
                  </a:lnTo>
                  <a:lnTo>
                    <a:pt x="7486" y="13719"/>
                  </a:lnTo>
                  <a:lnTo>
                    <a:pt x="7429" y="13697"/>
                  </a:lnTo>
                  <a:lnTo>
                    <a:pt x="7326" y="13697"/>
                  </a:lnTo>
                  <a:lnTo>
                    <a:pt x="7270" y="13719"/>
                  </a:lnTo>
                  <a:lnTo>
                    <a:pt x="7224" y="13753"/>
                  </a:lnTo>
                  <a:lnTo>
                    <a:pt x="7190" y="13788"/>
                  </a:lnTo>
                  <a:lnTo>
                    <a:pt x="5233" y="12661"/>
                  </a:lnTo>
                  <a:lnTo>
                    <a:pt x="5256" y="12616"/>
                  </a:lnTo>
                  <a:lnTo>
                    <a:pt x="5256" y="12570"/>
                  </a:lnTo>
                  <a:lnTo>
                    <a:pt x="5256" y="12514"/>
                  </a:lnTo>
                  <a:lnTo>
                    <a:pt x="5233" y="12479"/>
                  </a:lnTo>
                  <a:lnTo>
                    <a:pt x="5222" y="12434"/>
                  </a:lnTo>
                  <a:lnTo>
                    <a:pt x="5188" y="12400"/>
                  </a:lnTo>
                  <a:lnTo>
                    <a:pt x="5154" y="12366"/>
                  </a:lnTo>
                  <a:lnTo>
                    <a:pt x="5120" y="12343"/>
                  </a:lnTo>
                  <a:lnTo>
                    <a:pt x="5074" y="12332"/>
                  </a:lnTo>
                  <a:lnTo>
                    <a:pt x="5029" y="12320"/>
                  </a:lnTo>
                  <a:lnTo>
                    <a:pt x="5029" y="9988"/>
                  </a:lnTo>
                  <a:lnTo>
                    <a:pt x="5086" y="9965"/>
                  </a:lnTo>
                  <a:lnTo>
                    <a:pt x="5142" y="9931"/>
                  </a:lnTo>
                  <a:lnTo>
                    <a:pt x="5177" y="9874"/>
                  </a:lnTo>
                  <a:lnTo>
                    <a:pt x="5188" y="9806"/>
                  </a:lnTo>
                  <a:lnTo>
                    <a:pt x="5177" y="9749"/>
                  </a:lnTo>
                  <a:lnTo>
                    <a:pt x="7167" y="8600"/>
                  </a:lnTo>
                  <a:lnTo>
                    <a:pt x="7201" y="8646"/>
                  </a:lnTo>
                  <a:lnTo>
                    <a:pt x="7258" y="8680"/>
                  </a:lnTo>
                  <a:lnTo>
                    <a:pt x="7315" y="8703"/>
                  </a:lnTo>
                  <a:lnTo>
                    <a:pt x="7372" y="8714"/>
                  </a:lnTo>
                  <a:lnTo>
                    <a:pt x="7440" y="8703"/>
                  </a:lnTo>
                  <a:lnTo>
                    <a:pt x="7497" y="8680"/>
                  </a:lnTo>
                  <a:lnTo>
                    <a:pt x="7543" y="8646"/>
                  </a:lnTo>
                  <a:lnTo>
                    <a:pt x="7588" y="8600"/>
                  </a:lnTo>
                  <a:close/>
                  <a:moveTo>
                    <a:pt x="2788" y="8566"/>
                  </a:moveTo>
                  <a:lnTo>
                    <a:pt x="4835" y="9749"/>
                  </a:lnTo>
                  <a:lnTo>
                    <a:pt x="4824" y="9806"/>
                  </a:lnTo>
                  <a:lnTo>
                    <a:pt x="4835" y="9874"/>
                  </a:lnTo>
                  <a:lnTo>
                    <a:pt x="4869" y="9931"/>
                  </a:lnTo>
                  <a:lnTo>
                    <a:pt x="4926" y="9965"/>
                  </a:lnTo>
                  <a:lnTo>
                    <a:pt x="4983" y="9988"/>
                  </a:lnTo>
                  <a:lnTo>
                    <a:pt x="4983" y="12320"/>
                  </a:lnTo>
                  <a:lnTo>
                    <a:pt x="4938" y="12332"/>
                  </a:lnTo>
                  <a:lnTo>
                    <a:pt x="4892" y="12343"/>
                  </a:lnTo>
                  <a:lnTo>
                    <a:pt x="4858" y="12366"/>
                  </a:lnTo>
                  <a:lnTo>
                    <a:pt x="4824" y="12400"/>
                  </a:lnTo>
                  <a:lnTo>
                    <a:pt x="4790" y="12434"/>
                  </a:lnTo>
                  <a:lnTo>
                    <a:pt x="4778" y="12479"/>
                  </a:lnTo>
                  <a:lnTo>
                    <a:pt x="4756" y="12514"/>
                  </a:lnTo>
                  <a:lnTo>
                    <a:pt x="4756" y="12570"/>
                  </a:lnTo>
                  <a:lnTo>
                    <a:pt x="4767" y="12616"/>
                  </a:lnTo>
                  <a:lnTo>
                    <a:pt x="4778" y="12661"/>
                  </a:lnTo>
                  <a:lnTo>
                    <a:pt x="2776" y="13822"/>
                  </a:lnTo>
                  <a:lnTo>
                    <a:pt x="2754" y="13788"/>
                  </a:lnTo>
                  <a:lnTo>
                    <a:pt x="2719" y="13765"/>
                  </a:lnTo>
                  <a:lnTo>
                    <a:pt x="2674" y="13753"/>
                  </a:lnTo>
                  <a:lnTo>
                    <a:pt x="2640" y="13742"/>
                  </a:lnTo>
                  <a:lnTo>
                    <a:pt x="2594" y="13753"/>
                  </a:lnTo>
                  <a:lnTo>
                    <a:pt x="2560" y="13765"/>
                  </a:lnTo>
                  <a:lnTo>
                    <a:pt x="2526" y="13788"/>
                  </a:lnTo>
                  <a:lnTo>
                    <a:pt x="2492" y="13822"/>
                  </a:lnTo>
                  <a:lnTo>
                    <a:pt x="467" y="12650"/>
                  </a:lnTo>
                  <a:lnTo>
                    <a:pt x="479" y="12605"/>
                  </a:lnTo>
                  <a:lnTo>
                    <a:pt x="490" y="12570"/>
                  </a:lnTo>
                  <a:lnTo>
                    <a:pt x="479" y="12525"/>
                  </a:lnTo>
                  <a:lnTo>
                    <a:pt x="467" y="12491"/>
                  </a:lnTo>
                  <a:lnTo>
                    <a:pt x="456" y="12445"/>
                  </a:lnTo>
                  <a:lnTo>
                    <a:pt x="433" y="12423"/>
                  </a:lnTo>
                  <a:lnTo>
                    <a:pt x="399" y="12388"/>
                  </a:lnTo>
                  <a:lnTo>
                    <a:pt x="365" y="12377"/>
                  </a:lnTo>
                  <a:lnTo>
                    <a:pt x="331" y="12354"/>
                  </a:lnTo>
                  <a:lnTo>
                    <a:pt x="285" y="12354"/>
                  </a:lnTo>
                  <a:lnTo>
                    <a:pt x="285" y="9988"/>
                  </a:lnTo>
                  <a:lnTo>
                    <a:pt x="353" y="9965"/>
                  </a:lnTo>
                  <a:lnTo>
                    <a:pt x="399" y="9931"/>
                  </a:lnTo>
                  <a:lnTo>
                    <a:pt x="433" y="9874"/>
                  </a:lnTo>
                  <a:lnTo>
                    <a:pt x="444" y="9806"/>
                  </a:lnTo>
                  <a:lnTo>
                    <a:pt x="433" y="9749"/>
                  </a:lnTo>
                  <a:lnTo>
                    <a:pt x="2481" y="8566"/>
                  </a:lnTo>
                  <a:lnTo>
                    <a:pt x="2515" y="8600"/>
                  </a:lnTo>
                  <a:lnTo>
                    <a:pt x="2549" y="8623"/>
                  </a:lnTo>
                  <a:lnTo>
                    <a:pt x="2594" y="8646"/>
                  </a:lnTo>
                  <a:lnTo>
                    <a:pt x="2685" y="8646"/>
                  </a:lnTo>
                  <a:lnTo>
                    <a:pt x="2731" y="8623"/>
                  </a:lnTo>
                  <a:lnTo>
                    <a:pt x="2765" y="8600"/>
                  </a:lnTo>
                  <a:lnTo>
                    <a:pt x="2788" y="8566"/>
                  </a:lnTo>
                  <a:close/>
                  <a:moveTo>
                    <a:pt x="2583" y="1"/>
                  </a:moveTo>
                  <a:lnTo>
                    <a:pt x="2537" y="12"/>
                  </a:lnTo>
                  <a:lnTo>
                    <a:pt x="2492" y="35"/>
                  </a:lnTo>
                  <a:lnTo>
                    <a:pt x="2458" y="69"/>
                  </a:lnTo>
                  <a:lnTo>
                    <a:pt x="2424" y="114"/>
                  </a:lnTo>
                  <a:lnTo>
                    <a:pt x="2401" y="149"/>
                  </a:lnTo>
                  <a:lnTo>
                    <a:pt x="2390" y="194"/>
                  </a:lnTo>
                  <a:lnTo>
                    <a:pt x="2378" y="251"/>
                  </a:lnTo>
                  <a:lnTo>
                    <a:pt x="2390" y="296"/>
                  </a:lnTo>
                  <a:lnTo>
                    <a:pt x="2401" y="342"/>
                  </a:lnTo>
                  <a:lnTo>
                    <a:pt x="433" y="1479"/>
                  </a:lnTo>
                  <a:lnTo>
                    <a:pt x="399" y="1445"/>
                  </a:lnTo>
                  <a:lnTo>
                    <a:pt x="365" y="1423"/>
                  </a:lnTo>
                  <a:lnTo>
                    <a:pt x="319" y="1400"/>
                  </a:lnTo>
                  <a:lnTo>
                    <a:pt x="228" y="1400"/>
                  </a:lnTo>
                  <a:lnTo>
                    <a:pt x="194" y="1411"/>
                  </a:lnTo>
                  <a:lnTo>
                    <a:pt x="160" y="1434"/>
                  </a:lnTo>
                  <a:lnTo>
                    <a:pt x="126" y="1457"/>
                  </a:lnTo>
                  <a:lnTo>
                    <a:pt x="103" y="1491"/>
                  </a:lnTo>
                  <a:lnTo>
                    <a:pt x="80" y="1525"/>
                  </a:lnTo>
                  <a:lnTo>
                    <a:pt x="69" y="1559"/>
                  </a:lnTo>
                  <a:lnTo>
                    <a:pt x="69" y="1605"/>
                  </a:lnTo>
                  <a:lnTo>
                    <a:pt x="69" y="1639"/>
                  </a:lnTo>
                  <a:lnTo>
                    <a:pt x="80" y="1673"/>
                  </a:lnTo>
                  <a:lnTo>
                    <a:pt x="114" y="1730"/>
                  </a:lnTo>
                  <a:lnTo>
                    <a:pt x="171" y="1775"/>
                  </a:lnTo>
                  <a:lnTo>
                    <a:pt x="240" y="1798"/>
                  </a:lnTo>
                  <a:lnTo>
                    <a:pt x="240" y="4096"/>
                  </a:lnTo>
                  <a:lnTo>
                    <a:pt x="194" y="4096"/>
                  </a:lnTo>
                  <a:lnTo>
                    <a:pt x="149" y="4119"/>
                  </a:lnTo>
                  <a:lnTo>
                    <a:pt x="103" y="4141"/>
                  </a:lnTo>
                  <a:lnTo>
                    <a:pt x="69" y="4175"/>
                  </a:lnTo>
                  <a:lnTo>
                    <a:pt x="35" y="4210"/>
                  </a:lnTo>
                  <a:lnTo>
                    <a:pt x="23" y="4255"/>
                  </a:lnTo>
                  <a:lnTo>
                    <a:pt x="1" y="4301"/>
                  </a:lnTo>
                  <a:lnTo>
                    <a:pt x="1" y="4357"/>
                  </a:lnTo>
                  <a:lnTo>
                    <a:pt x="1" y="4414"/>
                  </a:lnTo>
                  <a:lnTo>
                    <a:pt x="23" y="4460"/>
                  </a:lnTo>
                  <a:lnTo>
                    <a:pt x="46" y="4505"/>
                  </a:lnTo>
                  <a:lnTo>
                    <a:pt x="80" y="4551"/>
                  </a:lnTo>
                  <a:lnTo>
                    <a:pt x="114" y="4574"/>
                  </a:lnTo>
                  <a:lnTo>
                    <a:pt x="160" y="4608"/>
                  </a:lnTo>
                  <a:lnTo>
                    <a:pt x="217" y="4619"/>
                  </a:lnTo>
                  <a:lnTo>
                    <a:pt x="331" y="4619"/>
                  </a:lnTo>
                  <a:lnTo>
                    <a:pt x="399" y="4585"/>
                  </a:lnTo>
                  <a:lnTo>
                    <a:pt x="444" y="4551"/>
                  </a:lnTo>
                  <a:lnTo>
                    <a:pt x="490" y="4505"/>
                  </a:lnTo>
                  <a:lnTo>
                    <a:pt x="2424" y="5620"/>
                  </a:lnTo>
                  <a:lnTo>
                    <a:pt x="2412" y="5666"/>
                  </a:lnTo>
                  <a:lnTo>
                    <a:pt x="2412" y="5700"/>
                  </a:lnTo>
                  <a:lnTo>
                    <a:pt x="2412" y="5745"/>
                  </a:lnTo>
                  <a:lnTo>
                    <a:pt x="2424" y="5779"/>
                  </a:lnTo>
                  <a:lnTo>
                    <a:pt x="2446" y="5825"/>
                  </a:lnTo>
                  <a:lnTo>
                    <a:pt x="2469" y="5848"/>
                  </a:lnTo>
                  <a:lnTo>
                    <a:pt x="2503" y="5882"/>
                  </a:lnTo>
                  <a:lnTo>
                    <a:pt x="2537" y="5904"/>
                  </a:lnTo>
                  <a:lnTo>
                    <a:pt x="2572" y="5916"/>
                  </a:lnTo>
                  <a:lnTo>
                    <a:pt x="2617" y="5927"/>
                  </a:lnTo>
                  <a:lnTo>
                    <a:pt x="2617" y="8271"/>
                  </a:lnTo>
                  <a:lnTo>
                    <a:pt x="2549" y="8293"/>
                  </a:lnTo>
                  <a:lnTo>
                    <a:pt x="2492" y="8339"/>
                  </a:lnTo>
                  <a:lnTo>
                    <a:pt x="2458" y="8396"/>
                  </a:lnTo>
                  <a:lnTo>
                    <a:pt x="2446" y="8464"/>
                  </a:lnTo>
                  <a:lnTo>
                    <a:pt x="2458" y="8521"/>
                  </a:lnTo>
                  <a:lnTo>
                    <a:pt x="410" y="9704"/>
                  </a:lnTo>
                  <a:lnTo>
                    <a:pt x="388" y="9681"/>
                  </a:lnTo>
                  <a:lnTo>
                    <a:pt x="353" y="9658"/>
                  </a:lnTo>
                  <a:lnTo>
                    <a:pt x="308" y="9636"/>
                  </a:lnTo>
                  <a:lnTo>
                    <a:pt x="228" y="9636"/>
                  </a:lnTo>
                  <a:lnTo>
                    <a:pt x="194" y="9647"/>
                  </a:lnTo>
                  <a:lnTo>
                    <a:pt x="137" y="9681"/>
                  </a:lnTo>
                  <a:lnTo>
                    <a:pt x="103" y="9738"/>
                  </a:lnTo>
                  <a:lnTo>
                    <a:pt x="92" y="9772"/>
                  </a:lnTo>
                  <a:lnTo>
                    <a:pt x="92" y="9806"/>
                  </a:lnTo>
                  <a:lnTo>
                    <a:pt x="103" y="9874"/>
                  </a:lnTo>
                  <a:lnTo>
                    <a:pt x="137" y="9920"/>
                  </a:lnTo>
                  <a:lnTo>
                    <a:pt x="183" y="9965"/>
                  </a:lnTo>
                  <a:lnTo>
                    <a:pt x="240" y="9977"/>
                  </a:lnTo>
                  <a:lnTo>
                    <a:pt x="240" y="12354"/>
                  </a:lnTo>
                  <a:lnTo>
                    <a:pt x="205" y="12354"/>
                  </a:lnTo>
                  <a:lnTo>
                    <a:pt x="160" y="12377"/>
                  </a:lnTo>
                  <a:lnTo>
                    <a:pt x="137" y="12400"/>
                  </a:lnTo>
                  <a:lnTo>
                    <a:pt x="103" y="12423"/>
                  </a:lnTo>
                  <a:lnTo>
                    <a:pt x="80" y="12457"/>
                  </a:lnTo>
                  <a:lnTo>
                    <a:pt x="58" y="12491"/>
                  </a:lnTo>
                  <a:lnTo>
                    <a:pt x="46" y="12525"/>
                  </a:lnTo>
                  <a:lnTo>
                    <a:pt x="46" y="12570"/>
                  </a:lnTo>
                  <a:lnTo>
                    <a:pt x="58" y="12616"/>
                  </a:lnTo>
                  <a:lnTo>
                    <a:pt x="69" y="12650"/>
                  </a:lnTo>
                  <a:lnTo>
                    <a:pt x="80" y="12684"/>
                  </a:lnTo>
                  <a:lnTo>
                    <a:pt x="114" y="12718"/>
                  </a:lnTo>
                  <a:lnTo>
                    <a:pt x="149" y="12752"/>
                  </a:lnTo>
                  <a:lnTo>
                    <a:pt x="183" y="12764"/>
                  </a:lnTo>
                  <a:lnTo>
                    <a:pt x="228" y="12787"/>
                  </a:lnTo>
                  <a:lnTo>
                    <a:pt x="262" y="12787"/>
                  </a:lnTo>
                  <a:lnTo>
                    <a:pt x="319" y="12775"/>
                  </a:lnTo>
                  <a:lnTo>
                    <a:pt x="376" y="12764"/>
                  </a:lnTo>
                  <a:lnTo>
                    <a:pt x="410" y="12730"/>
                  </a:lnTo>
                  <a:lnTo>
                    <a:pt x="444" y="12684"/>
                  </a:lnTo>
                  <a:lnTo>
                    <a:pt x="2481" y="13856"/>
                  </a:lnTo>
                  <a:lnTo>
                    <a:pt x="2469" y="13913"/>
                  </a:lnTo>
                  <a:lnTo>
                    <a:pt x="2469" y="13947"/>
                  </a:lnTo>
                  <a:lnTo>
                    <a:pt x="2481" y="13981"/>
                  </a:lnTo>
                  <a:lnTo>
                    <a:pt x="2515" y="14038"/>
                  </a:lnTo>
                  <a:lnTo>
                    <a:pt x="2572" y="14072"/>
                  </a:lnTo>
                  <a:lnTo>
                    <a:pt x="2606" y="14083"/>
                  </a:lnTo>
                  <a:lnTo>
                    <a:pt x="2674" y="14083"/>
                  </a:lnTo>
                  <a:lnTo>
                    <a:pt x="2697" y="14072"/>
                  </a:lnTo>
                  <a:lnTo>
                    <a:pt x="2754" y="14038"/>
                  </a:lnTo>
                  <a:lnTo>
                    <a:pt x="2788" y="13981"/>
                  </a:lnTo>
                  <a:lnTo>
                    <a:pt x="2799" y="13947"/>
                  </a:lnTo>
                  <a:lnTo>
                    <a:pt x="2810" y="13913"/>
                  </a:lnTo>
                  <a:lnTo>
                    <a:pt x="2799" y="13856"/>
                  </a:lnTo>
                  <a:lnTo>
                    <a:pt x="4801" y="12707"/>
                  </a:lnTo>
                  <a:lnTo>
                    <a:pt x="4835" y="12752"/>
                  </a:lnTo>
                  <a:lnTo>
                    <a:pt x="4881" y="12787"/>
                  </a:lnTo>
                  <a:lnTo>
                    <a:pt x="4938" y="12809"/>
                  </a:lnTo>
                  <a:lnTo>
                    <a:pt x="5006" y="12821"/>
                  </a:lnTo>
                  <a:lnTo>
                    <a:pt x="5074" y="12809"/>
                  </a:lnTo>
                  <a:lnTo>
                    <a:pt x="5131" y="12787"/>
                  </a:lnTo>
                  <a:lnTo>
                    <a:pt x="5177" y="12752"/>
                  </a:lnTo>
                  <a:lnTo>
                    <a:pt x="5211" y="12707"/>
                  </a:lnTo>
                  <a:lnTo>
                    <a:pt x="7167" y="13833"/>
                  </a:lnTo>
                  <a:lnTo>
                    <a:pt x="7156" y="13867"/>
                  </a:lnTo>
                  <a:lnTo>
                    <a:pt x="7156" y="13913"/>
                  </a:lnTo>
                  <a:lnTo>
                    <a:pt x="7156" y="13958"/>
                  </a:lnTo>
                  <a:lnTo>
                    <a:pt x="7179" y="14004"/>
                  </a:lnTo>
                  <a:lnTo>
                    <a:pt x="7190" y="14038"/>
                  </a:lnTo>
                  <a:lnTo>
                    <a:pt x="7224" y="14072"/>
                  </a:lnTo>
                  <a:lnTo>
                    <a:pt x="7258" y="14095"/>
                  </a:lnTo>
                  <a:lnTo>
                    <a:pt x="7292" y="14117"/>
                  </a:lnTo>
                  <a:lnTo>
                    <a:pt x="7338" y="14129"/>
                  </a:lnTo>
                  <a:lnTo>
                    <a:pt x="7417" y="14129"/>
                  </a:lnTo>
                  <a:lnTo>
                    <a:pt x="7463" y="14117"/>
                  </a:lnTo>
                  <a:lnTo>
                    <a:pt x="7497" y="14095"/>
                  </a:lnTo>
                  <a:lnTo>
                    <a:pt x="7531" y="14072"/>
                  </a:lnTo>
                  <a:lnTo>
                    <a:pt x="7554" y="14038"/>
                  </a:lnTo>
                  <a:lnTo>
                    <a:pt x="7577" y="14004"/>
                  </a:lnTo>
                  <a:lnTo>
                    <a:pt x="7588" y="13958"/>
                  </a:lnTo>
                  <a:lnTo>
                    <a:pt x="7600" y="13913"/>
                  </a:lnTo>
                  <a:lnTo>
                    <a:pt x="7588" y="13867"/>
                  </a:lnTo>
                  <a:lnTo>
                    <a:pt x="7577" y="13833"/>
                  </a:lnTo>
                  <a:lnTo>
                    <a:pt x="9545" y="12696"/>
                  </a:lnTo>
                  <a:lnTo>
                    <a:pt x="9579" y="12741"/>
                  </a:lnTo>
                  <a:lnTo>
                    <a:pt x="9624" y="12775"/>
                  </a:lnTo>
                  <a:lnTo>
                    <a:pt x="9681" y="12798"/>
                  </a:lnTo>
                  <a:lnTo>
                    <a:pt x="9749" y="12809"/>
                  </a:lnTo>
                  <a:lnTo>
                    <a:pt x="9806" y="12798"/>
                  </a:lnTo>
                  <a:lnTo>
                    <a:pt x="9863" y="12775"/>
                  </a:lnTo>
                  <a:lnTo>
                    <a:pt x="9909" y="12741"/>
                  </a:lnTo>
                  <a:lnTo>
                    <a:pt x="9954" y="12696"/>
                  </a:lnTo>
                  <a:lnTo>
                    <a:pt x="11888" y="13822"/>
                  </a:lnTo>
                  <a:lnTo>
                    <a:pt x="11877" y="13867"/>
                  </a:lnTo>
                  <a:lnTo>
                    <a:pt x="11877" y="13913"/>
                  </a:lnTo>
                  <a:lnTo>
                    <a:pt x="11877" y="13958"/>
                  </a:lnTo>
                  <a:lnTo>
                    <a:pt x="11888" y="14004"/>
                  </a:lnTo>
                  <a:lnTo>
                    <a:pt x="11911" y="14038"/>
                  </a:lnTo>
                  <a:lnTo>
                    <a:pt x="11934" y="14072"/>
                  </a:lnTo>
                  <a:lnTo>
                    <a:pt x="11968" y="14106"/>
                  </a:lnTo>
                  <a:lnTo>
                    <a:pt x="12002" y="14129"/>
                  </a:lnTo>
                  <a:lnTo>
                    <a:pt x="12047" y="14152"/>
                  </a:lnTo>
                  <a:lnTo>
                    <a:pt x="12093" y="14152"/>
                  </a:lnTo>
                  <a:lnTo>
                    <a:pt x="12093" y="16449"/>
                  </a:lnTo>
                  <a:lnTo>
                    <a:pt x="12047" y="16461"/>
                  </a:lnTo>
                  <a:lnTo>
                    <a:pt x="12013" y="16472"/>
                  </a:lnTo>
                  <a:lnTo>
                    <a:pt x="11979" y="16495"/>
                  </a:lnTo>
                  <a:lnTo>
                    <a:pt x="11956" y="16518"/>
                  </a:lnTo>
                  <a:lnTo>
                    <a:pt x="11922" y="16552"/>
                  </a:lnTo>
                  <a:lnTo>
                    <a:pt x="11911" y="16586"/>
                  </a:lnTo>
                  <a:lnTo>
                    <a:pt x="11899" y="16631"/>
                  </a:lnTo>
                  <a:lnTo>
                    <a:pt x="11888" y="16666"/>
                  </a:lnTo>
                  <a:lnTo>
                    <a:pt x="11899" y="16711"/>
                  </a:lnTo>
                  <a:lnTo>
                    <a:pt x="11911" y="16757"/>
                  </a:lnTo>
                  <a:lnTo>
                    <a:pt x="11934" y="16791"/>
                  </a:lnTo>
                  <a:lnTo>
                    <a:pt x="11956" y="16825"/>
                  </a:lnTo>
                  <a:lnTo>
                    <a:pt x="11990" y="16859"/>
                  </a:lnTo>
                  <a:lnTo>
                    <a:pt x="12025" y="16882"/>
                  </a:lnTo>
                  <a:lnTo>
                    <a:pt x="12070" y="16893"/>
                  </a:lnTo>
                  <a:lnTo>
                    <a:pt x="12116" y="16893"/>
                  </a:lnTo>
                  <a:lnTo>
                    <a:pt x="12172" y="16882"/>
                  </a:lnTo>
                  <a:lnTo>
                    <a:pt x="12218" y="16870"/>
                  </a:lnTo>
                  <a:lnTo>
                    <a:pt x="12263" y="16836"/>
                  </a:lnTo>
                  <a:lnTo>
                    <a:pt x="12298" y="16791"/>
                  </a:lnTo>
                  <a:lnTo>
                    <a:pt x="12798" y="17086"/>
                  </a:lnTo>
                  <a:lnTo>
                    <a:pt x="12798" y="17030"/>
                  </a:lnTo>
                  <a:lnTo>
                    <a:pt x="12320" y="16757"/>
                  </a:lnTo>
                  <a:lnTo>
                    <a:pt x="12332" y="16711"/>
                  </a:lnTo>
                  <a:lnTo>
                    <a:pt x="12343" y="16666"/>
                  </a:lnTo>
                  <a:lnTo>
                    <a:pt x="12332" y="16631"/>
                  </a:lnTo>
                  <a:lnTo>
                    <a:pt x="12320" y="16586"/>
                  </a:lnTo>
                  <a:lnTo>
                    <a:pt x="12309" y="16552"/>
                  </a:lnTo>
                  <a:lnTo>
                    <a:pt x="12286" y="16518"/>
                  </a:lnTo>
                  <a:lnTo>
                    <a:pt x="12252" y="16495"/>
                  </a:lnTo>
                  <a:lnTo>
                    <a:pt x="12218" y="16472"/>
                  </a:lnTo>
                  <a:lnTo>
                    <a:pt x="12184" y="16461"/>
                  </a:lnTo>
                  <a:lnTo>
                    <a:pt x="12138" y="16449"/>
                  </a:lnTo>
                  <a:lnTo>
                    <a:pt x="12138" y="14152"/>
                  </a:lnTo>
                  <a:lnTo>
                    <a:pt x="12184" y="14152"/>
                  </a:lnTo>
                  <a:lnTo>
                    <a:pt x="12229" y="14129"/>
                  </a:lnTo>
                  <a:lnTo>
                    <a:pt x="12263" y="14106"/>
                  </a:lnTo>
                  <a:lnTo>
                    <a:pt x="12298" y="14083"/>
                  </a:lnTo>
                  <a:lnTo>
                    <a:pt x="12320" y="14038"/>
                  </a:lnTo>
                  <a:lnTo>
                    <a:pt x="12343" y="14004"/>
                  </a:lnTo>
                  <a:lnTo>
                    <a:pt x="12354" y="13958"/>
                  </a:lnTo>
                  <a:lnTo>
                    <a:pt x="12366" y="13913"/>
                  </a:lnTo>
                  <a:lnTo>
                    <a:pt x="12354" y="13867"/>
                  </a:lnTo>
                  <a:lnTo>
                    <a:pt x="12343" y="13822"/>
                  </a:lnTo>
                  <a:lnTo>
                    <a:pt x="12798" y="13560"/>
                  </a:lnTo>
                  <a:lnTo>
                    <a:pt x="12798" y="13503"/>
                  </a:lnTo>
                  <a:lnTo>
                    <a:pt x="12320" y="13776"/>
                  </a:lnTo>
                  <a:lnTo>
                    <a:pt x="12286" y="13731"/>
                  </a:lnTo>
                  <a:lnTo>
                    <a:pt x="12229" y="13697"/>
                  </a:lnTo>
                  <a:lnTo>
                    <a:pt x="12184" y="13674"/>
                  </a:lnTo>
                  <a:lnTo>
                    <a:pt x="12059" y="13674"/>
                  </a:lnTo>
                  <a:lnTo>
                    <a:pt x="12002" y="13697"/>
                  </a:lnTo>
                  <a:lnTo>
                    <a:pt x="11956" y="13731"/>
                  </a:lnTo>
                  <a:lnTo>
                    <a:pt x="11911" y="13776"/>
                  </a:lnTo>
                  <a:lnTo>
                    <a:pt x="9966" y="12661"/>
                  </a:lnTo>
                  <a:lnTo>
                    <a:pt x="9988" y="12616"/>
                  </a:lnTo>
                  <a:lnTo>
                    <a:pt x="9988" y="12570"/>
                  </a:lnTo>
                  <a:lnTo>
                    <a:pt x="9988" y="12525"/>
                  </a:lnTo>
                  <a:lnTo>
                    <a:pt x="9977" y="12479"/>
                  </a:lnTo>
                  <a:lnTo>
                    <a:pt x="9954" y="12434"/>
                  </a:lnTo>
                  <a:lnTo>
                    <a:pt x="9920" y="12400"/>
                  </a:lnTo>
                  <a:lnTo>
                    <a:pt x="9897" y="12377"/>
                  </a:lnTo>
                  <a:lnTo>
                    <a:pt x="9852" y="12354"/>
                  </a:lnTo>
                  <a:lnTo>
                    <a:pt x="9818" y="12332"/>
                  </a:lnTo>
                  <a:lnTo>
                    <a:pt x="9772" y="12332"/>
                  </a:lnTo>
                  <a:lnTo>
                    <a:pt x="9772" y="10011"/>
                  </a:lnTo>
                  <a:lnTo>
                    <a:pt x="9806" y="10011"/>
                  </a:lnTo>
                  <a:lnTo>
                    <a:pt x="9840" y="9988"/>
                  </a:lnTo>
                  <a:lnTo>
                    <a:pt x="9897" y="9943"/>
                  </a:lnTo>
                  <a:lnTo>
                    <a:pt x="9943" y="9886"/>
                  </a:lnTo>
                  <a:lnTo>
                    <a:pt x="9954" y="9852"/>
                  </a:lnTo>
                  <a:lnTo>
                    <a:pt x="9954" y="9806"/>
                  </a:lnTo>
                  <a:lnTo>
                    <a:pt x="9954" y="9772"/>
                  </a:lnTo>
                  <a:lnTo>
                    <a:pt x="9943" y="9738"/>
                  </a:lnTo>
                  <a:lnTo>
                    <a:pt x="11979" y="8555"/>
                  </a:lnTo>
                  <a:lnTo>
                    <a:pt x="12002" y="8589"/>
                  </a:lnTo>
                  <a:lnTo>
                    <a:pt x="12036" y="8612"/>
                  </a:lnTo>
                  <a:lnTo>
                    <a:pt x="12081" y="8623"/>
                  </a:lnTo>
                  <a:lnTo>
                    <a:pt x="12161" y="8623"/>
                  </a:lnTo>
                  <a:lnTo>
                    <a:pt x="12195" y="8612"/>
                  </a:lnTo>
                  <a:lnTo>
                    <a:pt x="12229" y="8589"/>
                  </a:lnTo>
                  <a:lnTo>
                    <a:pt x="12252" y="8555"/>
                  </a:lnTo>
                  <a:lnTo>
                    <a:pt x="12798" y="8873"/>
                  </a:lnTo>
                  <a:lnTo>
                    <a:pt x="12798" y="8817"/>
                  </a:lnTo>
                  <a:lnTo>
                    <a:pt x="12275" y="8509"/>
                  </a:lnTo>
                  <a:lnTo>
                    <a:pt x="12286" y="8464"/>
                  </a:lnTo>
                  <a:lnTo>
                    <a:pt x="12263" y="8396"/>
                  </a:lnTo>
                  <a:lnTo>
                    <a:pt x="12229" y="8339"/>
                  </a:lnTo>
                  <a:lnTo>
                    <a:pt x="12184" y="8305"/>
                  </a:lnTo>
                  <a:lnTo>
                    <a:pt x="12116" y="8293"/>
                  </a:lnTo>
                  <a:lnTo>
                    <a:pt x="12047" y="8305"/>
                  </a:lnTo>
                  <a:lnTo>
                    <a:pt x="12002" y="8339"/>
                  </a:lnTo>
                  <a:lnTo>
                    <a:pt x="11968" y="8396"/>
                  </a:lnTo>
                  <a:lnTo>
                    <a:pt x="11956" y="8464"/>
                  </a:lnTo>
                  <a:lnTo>
                    <a:pt x="11956" y="8509"/>
                  </a:lnTo>
                  <a:lnTo>
                    <a:pt x="9920" y="9692"/>
                  </a:lnTo>
                  <a:lnTo>
                    <a:pt x="9886" y="9658"/>
                  </a:lnTo>
                  <a:lnTo>
                    <a:pt x="9840" y="9624"/>
                  </a:lnTo>
                  <a:lnTo>
                    <a:pt x="9795" y="9613"/>
                  </a:lnTo>
                  <a:lnTo>
                    <a:pt x="9749" y="9601"/>
                  </a:lnTo>
                  <a:lnTo>
                    <a:pt x="9693" y="9613"/>
                  </a:lnTo>
                  <a:lnTo>
                    <a:pt x="9647" y="9624"/>
                  </a:lnTo>
                  <a:lnTo>
                    <a:pt x="9613" y="9658"/>
                  </a:lnTo>
                  <a:lnTo>
                    <a:pt x="9579" y="9692"/>
                  </a:lnTo>
                  <a:lnTo>
                    <a:pt x="7611" y="8555"/>
                  </a:lnTo>
                  <a:lnTo>
                    <a:pt x="7622" y="8509"/>
                  </a:lnTo>
                  <a:lnTo>
                    <a:pt x="7634" y="8464"/>
                  </a:lnTo>
                  <a:lnTo>
                    <a:pt x="7622" y="8407"/>
                  </a:lnTo>
                  <a:lnTo>
                    <a:pt x="7611" y="8373"/>
                  </a:lnTo>
                  <a:lnTo>
                    <a:pt x="7588" y="8327"/>
                  </a:lnTo>
                  <a:lnTo>
                    <a:pt x="7565" y="8293"/>
                  </a:lnTo>
                  <a:lnTo>
                    <a:pt x="7531" y="8259"/>
                  </a:lnTo>
                  <a:lnTo>
                    <a:pt x="7486" y="8236"/>
                  </a:lnTo>
                  <a:lnTo>
                    <a:pt x="7440" y="8214"/>
                  </a:lnTo>
                  <a:lnTo>
                    <a:pt x="7395" y="8214"/>
                  </a:lnTo>
                  <a:lnTo>
                    <a:pt x="7395" y="5916"/>
                  </a:lnTo>
                  <a:lnTo>
                    <a:pt x="7440" y="5916"/>
                  </a:lnTo>
                  <a:lnTo>
                    <a:pt x="7474" y="5893"/>
                  </a:lnTo>
                  <a:lnTo>
                    <a:pt x="7509" y="5882"/>
                  </a:lnTo>
                  <a:lnTo>
                    <a:pt x="7543" y="5848"/>
                  </a:lnTo>
                  <a:lnTo>
                    <a:pt x="7565" y="5813"/>
                  </a:lnTo>
                  <a:lnTo>
                    <a:pt x="7577" y="5779"/>
                  </a:lnTo>
                  <a:lnTo>
                    <a:pt x="7588" y="5745"/>
                  </a:lnTo>
                  <a:lnTo>
                    <a:pt x="7600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54" y="5586"/>
                  </a:lnTo>
                  <a:lnTo>
                    <a:pt x="7531" y="5552"/>
                  </a:lnTo>
                  <a:lnTo>
                    <a:pt x="7497" y="5518"/>
                  </a:lnTo>
                  <a:lnTo>
                    <a:pt x="7463" y="5506"/>
                  </a:lnTo>
                  <a:lnTo>
                    <a:pt x="7417" y="5484"/>
                  </a:lnTo>
                  <a:lnTo>
                    <a:pt x="7372" y="5484"/>
                  </a:lnTo>
                  <a:lnTo>
                    <a:pt x="7326" y="5495"/>
                  </a:lnTo>
                  <a:lnTo>
                    <a:pt x="7270" y="5506"/>
                  </a:lnTo>
                  <a:lnTo>
                    <a:pt x="7224" y="5540"/>
                  </a:lnTo>
                  <a:lnTo>
                    <a:pt x="7190" y="5586"/>
                  </a:lnTo>
                  <a:lnTo>
                    <a:pt x="5188" y="4426"/>
                  </a:lnTo>
                  <a:lnTo>
                    <a:pt x="5199" y="4357"/>
                  </a:lnTo>
                  <a:lnTo>
                    <a:pt x="5188" y="4289"/>
                  </a:lnTo>
                  <a:lnTo>
                    <a:pt x="5142" y="4232"/>
                  </a:lnTo>
                  <a:lnTo>
                    <a:pt x="5097" y="4187"/>
                  </a:lnTo>
                  <a:lnTo>
                    <a:pt x="5029" y="4164"/>
                  </a:lnTo>
                  <a:lnTo>
                    <a:pt x="5029" y="1821"/>
                  </a:lnTo>
                  <a:lnTo>
                    <a:pt x="5063" y="1809"/>
                  </a:lnTo>
                  <a:lnTo>
                    <a:pt x="5108" y="1798"/>
                  </a:lnTo>
                  <a:lnTo>
                    <a:pt x="5142" y="1775"/>
                  </a:lnTo>
                  <a:lnTo>
                    <a:pt x="5165" y="1752"/>
                  </a:lnTo>
                  <a:lnTo>
                    <a:pt x="5188" y="1718"/>
                  </a:lnTo>
                  <a:lnTo>
                    <a:pt x="5211" y="1684"/>
                  </a:lnTo>
                  <a:lnTo>
                    <a:pt x="5222" y="1639"/>
                  </a:lnTo>
                  <a:lnTo>
                    <a:pt x="5222" y="1605"/>
                  </a:lnTo>
                  <a:lnTo>
                    <a:pt x="5222" y="1559"/>
                  </a:lnTo>
                  <a:lnTo>
                    <a:pt x="5211" y="1514"/>
                  </a:lnTo>
                  <a:lnTo>
                    <a:pt x="5188" y="1479"/>
                  </a:lnTo>
                  <a:lnTo>
                    <a:pt x="5165" y="1445"/>
                  </a:lnTo>
                  <a:lnTo>
                    <a:pt x="5131" y="1411"/>
                  </a:lnTo>
                  <a:lnTo>
                    <a:pt x="5097" y="1400"/>
                  </a:lnTo>
                  <a:lnTo>
                    <a:pt x="5051" y="1388"/>
                  </a:lnTo>
                  <a:lnTo>
                    <a:pt x="5006" y="1377"/>
                  </a:lnTo>
                  <a:lnTo>
                    <a:pt x="4949" y="1388"/>
                  </a:lnTo>
                  <a:lnTo>
                    <a:pt x="4904" y="1400"/>
                  </a:lnTo>
                  <a:lnTo>
                    <a:pt x="4858" y="1434"/>
                  </a:lnTo>
                  <a:lnTo>
                    <a:pt x="4824" y="1479"/>
                  </a:lnTo>
                  <a:lnTo>
                    <a:pt x="2867" y="353"/>
                  </a:lnTo>
                  <a:lnTo>
                    <a:pt x="2890" y="296"/>
                  </a:lnTo>
                  <a:lnTo>
                    <a:pt x="2890" y="251"/>
                  </a:lnTo>
                  <a:lnTo>
                    <a:pt x="2890" y="194"/>
                  </a:lnTo>
                  <a:lnTo>
                    <a:pt x="2867" y="149"/>
                  </a:lnTo>
                  <a:lnTo>
                    <a:pt x="2845" y="114"/>
                  </a:lnTo>
                  <a:lnTo>
                    <a:pt x="2810" y="69"/>
                  </a:lnTo>
                  <a:lnTo>
                    <a:pt x="2776" y="35"/>
                  </a:lnTo>
                  <a:lnTo>
                    <a:pt x="2731" y="12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75625" y="4536204"/>
              <a:ext cx="787081" cy="607266"/>
            </a:xfrm>
            <a:custGeom>
              <a:avLst/>
              <a:gdLst/>
              <a:ahLst/>
              <a:cxnLst/>
              <a:rect l="l" t="t" r="r" b="b"/>
              <a:pathLst>
                <a:path w="7520" h="5802" extrusionOk="0">
                  <a:moveTo>
                    <a:pt x="2788" y="376"/>
                  </a:moveTo>
                  <a:lnTo>
                    <a:pt x="4733" y="1502"/>
                  </a:lnTo>
                  <a:lnTo>
                    <a:pt x="4721" y="1547"/>
                  </a:lnTo>
                  <a:lnTo>
                    <a:pt x="4710" y="1593"/>
                  </a:lnTo>
                  <a:lnTo>
                    <a:pt x="4721" y="1638"/>
                  </a:lnTo>
                  <a:lnTo>
                    <a:pt x="4733" y="1684"/>
                  </a:lnTo>
                  <a:lnTo>
                    <a:pt x="4756" y="1718"/>
                  </a:lnTo>
                  <a:lnTo>
                    <a:pt x="4778" y="1752"/>
                  </a:lnTo>
                  <a:lnTo>
                    <a:pt x="4812" y="1786"/>
                  </a:lnTo>
                  <a:lnTo>
                    <a:pt x="4847" y="1809"/>
                  </a:lnTo>
                  <a:lnTo>
                    <a:pt x="4892" y="1832"/>
                  </a:lnTo>
                  <a:lnTo>
                    <a:pt x="4938" y="1832"/>
                  </a:lnTo>
                  <a:lnTo>
                    <a:pt x="4938" y="4129"/>
                  </a:lnTo>
                  <a:lnTo>
                    <a:pt x="4892" y="4141"/>
                  </a:lnTo>
                  <a:lnTo>
                    <a:pt x="4858" y="4152"/>
                  </a:lnTo>
                  <a:lnTo>
                    <a:pt x="4824" y="4175"/>
                  </a:lnTo>
                  <a:lnTo>
                    <a:pt x="4790" y="4198"/>
                  </a:lnTo>
                  <a:lnTo>
                    <a:pt x="4767" y="4232"/>
                  </a:lnTo>
                  <a:lnTo>
                    <a:pt x="4756" y="4266"/>
                  </a:lnTo>
                  <a:lnTo>
                    <a:pt x="4744" y="4311"/>
                  </a:lnTo>
                  <a:lnTo>
                    <a:pt x="4733" y="4346"/>
                  </a:lnTo>
                  <a:lnTo>
                    <a:pt x="4744" y="4391"/>
                  </a:lnTo>
                  <a:lnTo>
                    <a:pt x="4756" y="4437"/>
                  </a:lnTo>
                  <a:lnTo>
                    <a:pt x="2754" y="5585"/>
                  </a:lnTo>
                  <a:lnTo>
                    <a:pt x="2719" y="5551"/>
                  </a:lnTo>
                  <a:lnTo>
                    <a:pt x="2685" y="5529"/>
                  </a:lnTo>
                  <a:lnTo>
                    <a:pt x="2640" y="5506"/>
                  </a:lnTo>
                  <a:lnTo>
                    <a:pt x="2537" y="5506"/>
                  </a:lnTo>
                  <a:lnTo>
                    <a:pt x="2492" y="5529"/>
                  </a:lnTo>
                  <a:lnTo>
                    <a:pt x="2458" y="5551"/>
                  </a:lnTo>
                  <a:lnTo>
                    <a:pt x="2424" y="5585"/>
                  </a:lnTo>
                  <a:lnTo>
                    <a:pt x="422" y="4437"/>
                  </a:lnTo>
                  <a:lnTo>
                    <a:pt x="433" y="4391"/>
                  </a:lnTo>
                  <a:lnTo>
                    <a:pt x="444" y="4346"/>
                  </a:lnTo>
                  <a:lnTo>
                    <a:pt x="433" y="4311"/>
                  </a:lnTo>
                  <a:lnTo>
                    <a:pt x="422" y="4266"/>
                  </a:lnTo>
                  <a:lnTo>
                    <a:pt x="410" y="4232"/>
                  </a:lnTo>
                  <a:lnTo>
                    <a:pt x="376" y="4198"/>
                  </a:lnTo>
                  <a:lnTo>
                    <a:pt x="353" y="4175"/>
                  </a:lnTo>
                  <a:lnTo>
                    <a:pt x="319" y="4152"/>
                  </a:lnTo>
                  <a:lnTo>
                    <a:pt x="285" y="4141"/>
                  </a:lnTo>
                  <a:lnTo>
                    <a:pt x="240" y="4129"/>
                  </a:lnTo>
                  <a:lnTo>
                    <a:pt x="240" y="1809"/>
                  </a:lnTo>
                  <a:lnTo>
                    <a:pt x="285" y="1809"/>
                  </a:lnTo>
                  <a:lnTo>
                    <a:pt x="319" y="1786"/>
                  </a:lnTo>
                  <a:lnTo>
                    <a:pt x="353" y="1763"/>
                  </a:lnTo>
                  <a:lnTo>
                    <a:pt x="376" y="1741"/>
                  </a:lnTo>
                  <a:lnTo>
                    <a:pt x="410" y="1706"/>
                  </a:lnTo>
                  <a:lnTo>
                    <a:pt x="422" y="1672"/>
                  </a:lnTo>
                  <a:lnTo>
                    <a:pt x="433" y="1638"/>
                  </a:lnTo>
                  <a:lnTo>
                    <a:pt x="444" y="1593"/>
                  </a:lnTo>
                  <a:lnTo>
                    <a:pt x="433" y="1547"/>
                  </a:lnTo>
                  <a:lnTo>
                    <a:pt x="422" y="1513"/>
                  </a:lnTo>
                  <a:lnTo>
                    <a:pt x="2389" y="376"/>
                  </a:lnTo>
                  <a:lnTo>
                    <a:pt x="2424" y="421"/>
                  </a:lnTo>
                  <a:lnTo>
                    <a:pt x="2469" y="455"/>
                  </a:lnTo>
                  <a:lnTo>
                    <a:pt x="2526" y="478"/>
                  </a:lnTo>
                  <a:lnTo>
                    <a:pt x="2583" y="489"/>
                  </a:lnTo>
                  <a:lnTo>
                    <a:pt x="2651" y="478"/>
                  </a:lnTo>
                  <a:lnTo>
                    <a:pt x="2708" y="455"/>
                  </a:lnTo>
                  <a:lnTo>
                    <a:pt x="2754" y="421"/>
                  </a:lnTo>
                  <a:lnTo>
                    <a:pt x="2788" y="376"/>
                  </a:lnTo>
                  <a:close/>
                  <a:moveTo>
                    <a:pt x="2583" y="0"/>
                  </a:moveTo>
                  <a:lnTo>
                    <a:pt x="2537" y="12"/>
                  </a:lnTo>
                  <a:lnTo>
                    <a:pt x="2492" y="23"/>
                  </a:lnTo>
                  <a:lnTo>
                    <a:pt x="2458" y="46"/>
                  </a:lnTo>
                  <a:lnTo>
                    <a:pt x="2412" y="80"/>
                  </a:lnTo>
                  <a:lnTo>
                    <a:pt x="2389" y="114"/>
                  </a:lnTo>
                  <a:lnTo>
                    <a:pt x="2367" y="148"/>
                  </a:lnTo>
                  <a:lnTo>
                    <a:pt x="2355" y="194"/>
                  </a:lnTo>
                  <a:lnTo>
                    <a:pt x="2344" y="250"/>
                  </a:lnTo>
                  <a:lnTo>
                    <a:pt x="2355" y="296"/>
                  </a:lnTo>
                  <a:lnTo>
                    <a:pt x="2367" y="341"/>
                  </a:lnTo>
                  <a:lnTo>
                    <a:pt x="399" y="1468"/>
                  </a:lnTo>
                  <a:lnTo>
                    <a:pt x="365" y="1433"/>
                  </a:lnTo>
                  <a:lnTo>
                    <a:pt x="319" y="1399"/>
                  </a:lnTo>
                  <a:lnTo>
                    <a:pt x="274" y="1377"/>
                  </a:lnTo>
                  <a:lnTo>
                    <a:pt x="171" y="1377"/>
                  </a:lnTo>
                  <a:lnTo>
                    <a:pt x="137" y="1388"/>
                  </a:lnTo>
                  <a:lnTo>
                    <a:pt x="92" y="1411"/>
                  </a:lnTo>
                  <a:lnTo>
                    <a:pt x="58" y="1433"/>
                  </a:lnTo>
                  <a:lnTo>
                    <a:pt x="35" y="1468"/>
                  </a:lnTo>
                  <a:lnTo>
                    <a:pt x="12" y="1513"/>
                  </a:lnTo>
                  <a:lnTo>
                    <a:pt x="1" y="1547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12" y="1672"/>
                  </a:lnTo>
                  <a:lnTo>
                    <a:pt x="35" y="1706"/>
                  </a:lnTo>
                  <a:lnTo>
                    <a:pt x="58" y="1741"/>
                  </a:lnTo>
                  <a:lnTo>
                    <a:pt x="80" y="1763"/>
                  </a:lnTo>
                  <a:lnTo>
                    <a:pt x="114" y="1786"/>
                  </a:lnTo>
                  <a:lnTo>
                    <a:pt x="160" y="1797"/>
                  </a:lnTo>
                  <a:lnTo>
                    <a:pt x="194" y="1809"/>
                  </a:lnTo>
                  <a:lnTo>
                    <a:pt x="194" y="4129"/>
                  </a:lnTo>
                  <a:lnTo>
                    <a:pt x="160" y="4141"/>
                  </a:lnTo>
                  <a:lnTo>
                    <a:pt x="114" y="4152"/>
                  </a:lnTo>
                  <a:lnTo>
                    <a:pt x="80" y="4175"/>
                  </a:lnTo>
                  <a:lnTo>
                    <a:pt x="58" y="4209"/>
                  </a:lnTo>
                  <a:lnTo>
                    <a:pt x="35" y="4232"/>
                  </a:lnTo>
                  <a:lnTo>
                    <a:pt x="12" y="4266"/>
                  </a:lnTo>
                  <a:lnTo>
                    <a:pt x="1" y="4311"/>
                  </a:lnTo>
                  <a:lnTo>
                    <a:pt x="1" y="4346"/>
                  </a:lnTo>
                  <a:lnTo>
                    <a:pt x="1" y="4391"/>
                  </a:lnTo>
                  <a:lnTo>
                    <a:pt x="12" y="4437"/>
                  </a:lnTo>
                  <a:lnTo>
                    <a:pt x="35" y="4471"/>
                  </a:lnTo>
                  <a:lnTo>
                    <a:pt x="58" y="4505"/>
                  </a:lnTo>
                  <a:lnTo>
                    <a:pt x="92" y="4539"/>
                  </a:lnTo>
                  <a:lnTo>
                    <a:pt x="137" y="4550"/>
                  </a:lnTo>
                  <a:lnTo>
                    <a:pt x="171" y="4562"/>
                  </a:lnTo>
                  <a:lnTo>
                    <a:pt x="217" y="4573"/>
                  </a:lnTo>
                  <a:lnTo>
                    <a:pt x="274" y="4562"/>
                  </a:lnTo>
                  <a:lnTo>
                    <a:pt x="319" y="4550"/>
                  </a:lnTo>
                  <a:lnTo>
                    <a:pt x="365" y="4516"/>
                  </a:lnTo>
                  <a:lnTo>
                    <a:pt x="399" y="4471"/>
                  </a:lnTo>
                  <a:lnTo>
                    <a:pt x="2401" y="5631"/>
                  </a:lnTo>
                  <a:lnTo>
                    <a:pt x="2389" y="5665"/>
                  </a:lnTo>
                  <a:lnTo>
                    <a:pt x="2389" y="5699"/>
                  </a:lnTo>
                  <a:lnTo>
                    <a:pt x="2401" y="5756"/>
                  </a:lnTo>
                  <a:lnTo>
                    <a:pt x="2424" y="5802"/>
                  </a:lnTo>
                  <a:lnTo>
                    <a:pt x="2754" y="5802"/>
                  </a:lnTo>
                  <a:lnTo>
                    <a:pt x="2776" y="5756"/>
                  </a:lnTo>
                  <a:lnTo>
                    <a:pt x="2788" y="5699"/>
                  </a:lnTo>
                  <a:lnTo>
                    <a:pt x="2788" y="5665"/>
                  </a:lnTo>
                  <a:lnTo>
                    <a:pt x="2776" y="5631"/>
                  </a:lnTo>
                  <a:lnTo>
                    <a:pt x="4778" y="4471"/>
                  </a:lnTo>
                  <a:lnTo>
                    <a:pt x="4812" y="4516"/>
                  </a:lnTo>
                  <a:lnTo>
                    <a:pt x="4847" y="4550"/>
                  </a:lnTo>
                  <a:lnTo>
                    <a:pt x="4903" y="4562"/>
                  </a:lnTo>
                  <a:lnTo>
                    <a:pt x="4960" y="4573"/>
                  </a:lnTo>
                  <a:lnTo>
                    <a:pt x="5017" y="4562"/>
                  </a:lnTo>
                  <a:lnTo>
                    <a:pt x="5063" y="4550"/>
                  </a:lnTo>
                  <a:lnTo>
                    <a:pt x="5108" y="4516"/>
                  </a:lnTo>
                  <a:lnTo>
                    <a:pt x="5142" y="4471"/>
                  </a:lnTo>
                  <a:lnTo>
                    <a:pt x="7167" y="5642"/>
                  </a:lnTo>
                  <a:lnTo>
                    <a:pt x="7156" y="5699"/>
                  </a:lnTo>
                  <a:lnTo>
                    <a:pt x="7167" y="5756"/>
                  </a:lnTo>
                  <a:lnTo>
                    <a:pt x="7190" y="5802"/>
                  </a:lnTo>
                  <a:lnTo>
                    <a:pt x="7486" y="5802"/>
                  </a:lnTo>
                  <a:lnTo>
                    <a:pt x="7508" y="5756"/>
                  </a:lnTo>
                  <a:lnTo>
                    <a:pt x="7520" y="5699"/>
                  </a:lnTo>
                  <a:lnTo>
                    <a:pt x="7508" y="5665"/>
                  </a:lnTo>
                  <a:lnTo>
                    <a:pt x="7497" y="5631"/>
                  </a:lnTo>
                  <a:lnTo>
                    <a:pt x="7463" y="5574"/>
                  </a:lnTo>
                  <a:lnTo>
                    <a:pt x="7406" y="5540"/>
                  </a:lnTo>
                  <a:lnTo>
                    <a:pt x="7372" y="5529"/>
                  </a:lnTo>
                  <a:lnTo>
                    <a:pt x="7338" y="5517"/>
                  </a:lnTo>
                  <a:lnTo>
                    <a:pt x="7292" y="5529"/>
                  </a:lnTo>
                  <a:lnTo>
                    <a:pt x="7247" y="5540"/>
                  </a:lnTo>
                  <a:lnTo>
                    <a:pt x="7213" y="5574"/>
                  </a:lnTo>
                  <a:lnTo>
                    <a:pt x="7190" y="5608"/>
                  </a:lnTo>
                  <a:lnTo>
                    <a:pt x="5165" y="4437"/>
                  </a:lnTo>
                  <a:lnTo>
                    <a:pt x="5176" y="4391"/>
                  </a:lnTo>
                  <a:lnTo>
                    <a:pt x="5176" y="4346"/>
                  </a:lnTo>
                  <a:lnTo>
                    <a:pt x="5176" y="4311"/>
                  </a:lnTo>
                  <a:lnTo>
                    <a:pt x="5165" y="4266"/>
                  </a:lnTo>
                  <a:lnTo>
                    <a:pt x="5142" y="4232"/>
                  </a:lnTo>
                  <a:lnTo>
                    <a:pt x="5120" y="4198"/>
                  </a:lnTo>
                  <a:lnTo>
                    <a:pt x="5097" y="4175"/>
                  </a:lnTo>
                  <a:lnTo>
                    <a:pt x="5063" y="4152"/>
                  </a:lnTo>
                  <a:lnTo>
                    <a:pt x="5017" y="4141"/>
                  </a:lnTo>
                  <a:lnTo>
                    <a:pt x="4983" y="4129"/>
                  </a:lnTo>
                  <a:lnTo>
                    <a:pt x="4983" y="1832"/>
                  </a:lnTo>
                  <a:lnTo>
                    <a:pt x="5029" y="1832"/>
                  </a:lnTo>
                  <a:lnTo>
                    <a:pt x="5063" y="1809"/>
                  </a:lnTo>
                  <a:lnTo>
                    <a:pt x="5108" y="1786"/>
                  </a:lnTo>
                  <a:lnTo>
                    <a:pt x="5142" y="1763"/>
                  </a:lnTo>
                  <a:lnTo>
                    <a:pt x="5165" y="1718"/>
                  </a:lnTo>
                  <a:lnTo>
                    <a:pt x="5188" y="1684"/>
                  </a:lnTo>
                  <a:lnTo>
                    <a:pt x="5199" y="1638"/>
                  </a:lnTo>
                  <a:lnTo>
                    <a:pt x="5199" y="1593"/>
                  </a:lnTo>
                  <a:lnTo>
                    <a:pt x="5199" y="1547"/>
                  </a:lnTo>
                  <a:lnTo>
                    <a:pt x="5188" y="1502"/>
                  </a:lnTo>
                  <a:lnTo>
                    <a:pt x="5165" y="1456"/>
                  </a:lnTo>
                  <a:lnTo>
                    <a:pt x="5131" y="1422"/>
                  </a:lnTo>
                  <a:lnTo>
                    <a:pt x="5097" y="1388"/>
                  </a:lnTo>
                  <a:lnTo>
                    <a:pt x="5051" y="1365"/>
                  </a:lnTo>
                  <a:lnTo>
                    <a:pt x="5006" y="1354"/>
                  </a:lnTo>
                  <a:lnTo>
                    <a:pt x="4892" y="1354"/>
                  </a:lnTo>
                  <a:lnTo>
                    <a:pt x="4835" y="1377"/>
                  </a:lnTo>
                  <a:lnTo>
                    <a:pt x="4790" y="1411"/>
                  </a:lnTo>
                  <a:lnTo>
                    <a:pt x="4756" y="1456"/>
                  </a:lnTo>
                  <a:lnTo>
                    <a:pt x="2810" y="341"/>
                  </a:lnTo>
                  <a:lnTo>
                    <a:pt x="2822" y="296"/>
                  </a:lnTo>
                  <a:lnTo>
                    <a:pt x="2833" y="250"/>
                  </a:lnTo>
                  <a:lnTo>
                    <a:pt x="2822" y="194"/>
                  </a:lnTo>
                  <a:lnTo>
                    <a:pt x="2810" y="148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19" y="46"/>
                  </a:lnTo>
                  <a:lnTo>
                    <a:pt x="2685" y="23"/>
                  </a:lnTo>
                  <a:lnTo>
                    <a:pt x="2640" y="12"/>
                  </a:lnTo>
                  <a:lnTo>
                    <a:pt x="2583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0"/>
              <a:ext cx="3388529" cy="5074369"/>
            </a:xfrm>
            <a:custGeom>
              <a:avLst/>
              <a:gdLst/>
              <a:ahLst/>
              <a:cxnLst/>
              <a:rect l="l" t="t" r="r" b="b"/>
              <a:pathLst>
                <a:path w="32375" h="48482" extrusionOk="0">
                  <a:moveTo>
                    <a:pt x="3925" y="2662"/>
                  </a:moveTo>
                  <a:lnTo>
                    <a:pt x="5892" y="3799"/>
                  </a:lnTo>
                  <a:lnTo>
                    <a:pt x="5881" y="3845"/>
                  </a:lnTo>
                  <a:lnTo>
                    <a:pt x="5870" y="3879"/>
                  </a:lnTo>
                  <a:lnTo>
                    <a:pt x="5881" y="3925"/>
                  </a:lnTo>
                  <a:lnTo>
                    <a:pt x="5892" y="3959"/>
                  </a:lnTo>
                  <a:lnTo>
                    <a:pt x="5904" y="3993"/>
                  </a:lnTo>
                  <a:lnTo>
                    <a:pt x="5927" y="4027"/>
                  </a:lnTo>
                  <a:lnTo>
                    <a:pt x="5983" y="4072"/>
                  </a:lnTo>
                  <a:lnTo>
                    <a:pt x="6029" y="4084"/>
                  </a:lnTo>
                  <a:lnTo>
                    <a:pt x="6063" y="4095"/>
                  </a:lnTo>
                  <a:lnTo>
                    <a:pt x="6063" y="6473"/>
                  </a:lnTo>
                  <a:lnTo>
                    <a:pt x="6006" y="6484"/>
                  </a:lnTo>
                  <a:lnTo>
                    <a:pt x="5961" y="6529"/>
                  </a:lnTo>
                  <a:lnTo>
                    <a:pt x="5927" y="6575"/>
                  </a:lnTo>
                  <a:lnTo>
                    <a:pt x="5915" y="6643"/>
                  </a:lnTo>
                  <a:lnTo>
                    <a:pt x="5927" y="6689"/>
                  </a:lnTo>
                  <a:lnTo>
                    <a:pt x="3879" y="7872"/>
                  </a:lnTo>
                  <a:lnTo>
                    <a:pt x="3845" y="7838"/>
                  </a:lnTo>
                  <a:lnTo>
                    <a:pt x="3811" y="7815"/>
                  </a:lnTo>
                  <a:lnTo>
                    <a:pt x="3765" y="7804"/>
                  </a:lnTo>
                  <a:lnTo>
                    <a:pt x="3720" y="7792"/>
                  </a:lnTo>
                  <a:lnTo>
                    <a:pt x="3674" y="7804"/>
                  </a:lnTo>
                  <a:lnTo>
                    <a:pt x="3629" y="7815"/>
                  </a:lnTo>
                  <a:lnTo>
                    <a:pt x="3595" y="7838"/>
                  </a:lnTo>
                  <a:lnTo>
                    <a:pt x="3561" y="7872"/>
                  </a:lnTo>
                  <a:lnTo>
                    <a:pt x="1570" y="6723"/>
                  </a:lnTo>
                  <a:lnTo>
                    <a:pt x="1581" y="6689"/>
                  </a:lnTo>
                  <a:lnTo>
                    <a:pt x="1593" y="6643"/>
                  </a:lnTo>
                  <a:lnTo>
                    <a:pt x="1581" y="6598"/>
                  </a:lnTo>
                  <a:lnTo>
                    <a:pt x="1570" y="6552"/>
                  </a:lnTo>
                  <a:lnTo>
                    <a:pt x="1558" y="6507"/>
                  </a:lnTo>
                  <a:lnTo>
                    <a:pt x="1524" y="6473"/>
                  </a:lnTo>
                  <a:lnTo>
                    <a:pt x="1490" y="6450"/>
                  </a:lnTo>
                  <a:lnTo>
                    <a:pt x="1456" y="6427"/>
                  </a:lnTo>
                  <a:lnTo>
                    <a:pt x="1411" y="6404"/>
                  </a:lnTo>
                  <a:lnTo>
                    <a:pt x="1365" y="6404"/>
                  </a:lnTo>
                  <a:lnTo>
                    <a:pt x="1365" y="4050"/>
                  </a:lnTo>
                  <a:lnTo>
                    <a:pt x="1433" y="4038"/>
                  </a:lnTo>
                  <a:lnTo>
                    <a:pt x="1479" y="3993"/>
                  </a:lnTo>
                  <a:lnTo>
                    <a:pt x="1513" y="3947"/>
                  </a:lnTo>
                  <a:lnTo>
                    <a:pt x="1524" y="3879"/>
                  </a:lnTo>
                  <a:lnTo>
                    <a:pt x="1524" y="3845"/>
                  </a:lnTo>
                  <a:lnTo>
                    <a:pt x="1513" y="3811"/>
                  </a:lnTo>
                  <a:lnTo>
                    <a:pt x="3515" y="2662"/>
                  </a:lnTo>
                  <a:lnTo>
                    <a:pt x="3549" y="2707"/>
                  </a:lnTo>
                  <a:lnTo>
                    <a:pt x="3606" y="2741"/>
                  </a:lnTo>
                  <a:lnTo>
                    <a:pt x="3663" y="2764"/>
                  </a:lnTo>
                  <a:lnTo>
                    <a:pt x="3720" y="2776"/>
                  </a:lnTo>
                  <a:lnTo>
                    <a:pt x="3777" y="2764"/>
                  </a:lnTo>
                  <a:lnTo>
                    <a:pt x="3834" y="2741"/>
                  </a:lnTo>
                  <a:lnTo>
                    <a:pt x="3879" y="2707"/>
                  </a:lnTo>
                  <a:lnTo>
                    <a:pt x="3925" y="2662"/>
                  </a:lnTo>
                  <a:close/>
                  <a:moveTo>
                    <a:pt x="8668" y="2662"/>
                  </a:moveTo>
                  <a:lnTo>
                    <a:pt x="10602" y="3777"/>
                  </a:lnTo>
                  <a:lnTo>
                    <a:pt x="10579" y="3834"/>
                  </a:lnTo>
                  <a:lnTo>
                    <a:pt x="10579" y="3879"/>
                  </a:lnTo>
                  <a:lnTo>
                    <a:pt x="10579" y="3925"/>
                  </a:lnTo>
                  <a:lnTo>
                    <a:pt x="10602" y="3970"/>
                  </a:lnTo>
                  <a:lnTo>
                    <a:pt x="10613" y="4016"/>
                  </a:lnTo>
                  <a:lnTo>
                    <a:pt x="10647" y="4050"/>
                  </a:lnTo>
                  <a:lnTo>
                    <a:pt x="10681" y="4084"/>
                  </a:lnTo>
                  <a:lnTo>
                    <a:pt x="10716" y="4107"/>
                  </a:lnTo>
                  <a:lnTo>
                    <a:pt x="10761" y="4118"/>
                  </a:lnTo>
                  <a:lnTo>
                    <a:pt x="10807" y="4129"/>
                  </a:lnTo>
                  <a:lnTo>
                    <a:pt x="10807" y="6450"/>
                  </a:lnTo>
                  <a:lnTo>
                    <a:pt x="10738" y="6473"/>
                  </a:lnTo>
                  <a:lnTo>
                    <a:pt x="10681" y="6518"/>
                  </a:lnTo>
                  <a:lnTo>
                    <a:pt x="10647" y="6575"/>
                  </a:lnTo>
                  <a:lnTo>
                    <a:pt x="10636" y="6643"/>
                  </a:lnTo>
                  <a:lnTo>
                    <a:pt x="10647" y="6700"/>
                  </a:lnTo>
                  <a:lnTo>
                    <a:pt x="8634" y="7860"/>
                  </a:lnTo>
                  <a:lnTo>
                    <a:pt x="8600" y="7826"/>
                  </a:lnTo>
                  <a:lnTo>
                    <a:pt x="8554" y="7804"/>
                  </a:lnTo>
                  <a:lnTo>
                    <a:pt x="8509" y="7781"/>
                  </a:lnTo>
                  <a:lnTo>
                    <a:pt x="8406" y="7781"/>
                  </a:lnTo>
                  <a:lnTo>
                    <a:pt x="8361" y="7804"/>
                  </a:lnTo>
                  <a:lnTo>
                    <a:pt x="8327" y="7826"/>
                  </a:lnTo>
                  <a:lnTo>
                    <a:pt x="8293" y="7872"/>
                  </a:lnTo>
                  <a:lnTo>
                    <a:pt x="6256" y="6689"/>
                  </a:lnTo>
                  <a:lnTo>
                    <a:pt x="6268" y="6643"/>
                  </a:lnTo>
                  <a:lnTo>
                    <a:pt x="6256" y="6575"/>
                  </a:lnTo>
                  <a:lnTo>
                    <a:pt x="6222" y="6518"/>
                  </a:lnTo>
                  <a:lnTo>
                    <a:pt x="6165" y="6484"/>
                  </a:lnTo>
                  <a:lnTo>
                    <a:pt x="6109" y="6461"/>
                  </a:lnTo>
                  <a:lnTo>
                    <a:pt x="6109" y="4095"/>
                  </a:lnTo>
                  <a:lnTo>
                    <a:pt x="6143" y="4084"/>
                  </a:lnTo>
                  <a:lnTo>
                    <a:pt x="6188" y="4072"/>
                  </a:lnTo>
                  <a:lnTo>
                    <a:pt x="6222" y="4050"/>
                  </a:lnTo>
                  <a:lnTo>
                    <a:pt x="6245" y="4027"/>
                  </a:lnTo>
                  <a:lnTo>
                    <a:pt x="6268" y="3993"/>
                  </a:lnTo>
                  <a:lnTo>
                    <a:pt x="6291" y="3959"/>
                  </a:lnTo>
                  <a:lnTo>
                    <a:pt x="6302" y="3925"/>
                  </a:lnTo>
                  <a:lnTo>
                    <a:pt x="6302" y="3879"/>
                  </a:lnTo>
                  <a:lnTo>
                    <a:pt x="6302" y="3834"/>
                  </a:lnTo>
                  <a:lnTo>
                    <a:pt x="6291" y="3799"/>
                  </a:lnTo>
                  <a:lnTo>
                    <a:pt x="8259" y="2662"/>
                  </a:lnTo>
                  <a:lnTo>
                    <a:pt x="8293" y="2707"/>
                  </a:lnTo>
                  <a:lnTo>
                    <a:pt x="8338" y="2741"/>
                  </a:lnTo>
                  <a:lnTo>
                    <a:pt x="8395" y="2764"/>
                  </a:lnTo>
                  <a:lnTo>
                    <a:pt x="8463" y="2776"/>
                  </a:lnTo>
                  <a:lnTo>
                    <a:pt x="8520" y="2764"/>
                  </a:lnTo>
                  <a:lnTo>
                    <a:pt x="8577" y="2741"/>
                  </a:lnTo>
                  <a:lnTo>
                    <a:pt x="8623" y="2707"/>
                  </a:lnTo>
                  <a:lnTo>
                    <a:pt x="8668" y="2662"/>
                  </a:lnTo>
                  <a:close/>
                  <a:moveTo>
                    <a:pt x="18121" y="2650"/>
                  </a:moveTo>
                  <a:lnTo>
                    <a:pt x="20089" y="3788"/>
                  </a:lnTo>
                  <a:lnTo>
                    <a:pt x="20066" y="3834"/>
                  </a:lnTo>
                  <a:lnTo>
                    <a:pt x="20066" y="3879"/>
                  </a:lnTo>
                  <a:lnTo>
                    <a:pt x="20066" y="3925"/>
                  </a:lnTo>
                  <a:lnTo>
                    <a:pt x="20078" y="3970"/>
                  </a:lnTo>
                  <a:lnTo>
                    <a:pt x="20100" y="4016"/>
                  </a:lnTo>
                  <a:lnTo>
                    <a:pt x="20134" y="4050"/>
                  </a:lnTo>
                  <a:lnTo>
                    <a:pt x="20157" y="4072"/>
                  </a:lnTo>
                  <a:lnTo>
                    <a:pt x="20203" y="4095"/>
                  </a:lnTo>
                  <a:lnTo>
                    <a:pt x="20237" y="4118"/>
                  </a:lnTo>
                  <a:lnTo>
                    <a:pt x="20282" y="4129"/>
                  </a:lnTo>
                  <a:lnTo>
                    <a:pt x="20282" y="6382"/>
                  </a:lnTo>
                  <a:lnTo>
                    <a:pt x="20237" y="6393"/>
                  </a:lnTo>
                  <a:lnTo>
                    <a:pt x="20191" y="6416"/>
                  </a:lnTo>
                  <a:lnTo>
                    <a:pt x="20157" y="6438"/>
                  </a:lnTo>
                  <a:lnTo>
                    <a:pt x="20123" y="6473"/>
                  </a:lnTo>
                  <a:lnTo>
                    <a:pt x="20089" y="6507"/>
                  </a:lnTo>
                  <a:lnTo>
                    <a:pt x="20078" y="6541"/>
                  </a:lnTo>
                  <a:lnTo>
                    <a:pt x="20055" y="6586"/>
                  </a:lnTo>
                  <a:lnTo>
                    <a:pt x="20055" y="6643"/>
                  </a:lnTo>
                  <a:lnTo>
                    <a:pt x="20055" y="6689"/>
                  </a:lnTo>
                  <a:lnTo>
                    <a:pt x="20078" y="6734"/>
                  </a:lnTo>
                  <a:lnTo>
                    <a:pt x="18098" y="7872"/>
                  </a:lnTo>
                  <a:lnTo>
                    <a:pt x="18064" y="7838"/>
                  </a:lnTo>
                  <a:lnTo>
                    <a:pt x="18030" y="7815"/>
                  </a:lnTo>
                  <a:lnTo>
                    <a:pt x="17985" y="7804"/>
                  </a:lnTo>
                  <a:lnTo>
                    <a:pt x="17939" y="7792"/>
                  </a:lnTo>
                  <a:lnTo>
                    <a:pt x="17894" y="7804"/>
                  </a:lnTo>
                  <a:lnTo>
                    <a:pt x="17848" y="7815"/>
                  </a:lnTo>
                  <a:lnTo>
                    <a:pt x="17814" y="7838"/>
                  </a:lnTo>
                  <a:lnTo>
                    <a:pt x="17780" y="7872"/>
                  </a:lnTo>
                  <a:lnTo>
                    <a:pt x="15800" y="6734"/>
                  </a:lnTo>
                  <a:lnTo>
                    <a:pt x="15812" y="6689"/>
                  </a:lnTo>
                  <a:lnTo>
                    <a:pt x="15812" y="6643"/>
                  </a:lnTo>
                  <a:lnTo>
                    <a:pt x="15812" y="6598"/>
                  </a:lnTo>
                  <a:lnTo>
                    <a:pt x="15800" y="6552"/>
                  </a:lnTo>
                  <a:lnTo>
                    <a:pt x="15778" y="6507"/>
                  </a:lnTo>
                  <a:lnTo>
                    <a:pt x="15755" y="6473"/>
                  </a:lnTo>
                  <a:lnTo>
                    <a:pt x="15721" y="6438"/>
                  </a:lnTo>
                  <a:lnTo>
                    <a:pt x="15675" y="6416"/>
                  </a:lnTo>
                  <a:lnTo>
                    <a:pt x="15641" y="6404"/>
                  </a:lnTo>
                  <a:lnTo>
                    <a:pt x="15584" y="6393"/>
                  </a:lnTo>
                  <a:lnTo>
                    <a:pt x="15584" y="4061"/>
                  </a:lnTo>
                  <a:lnTo>
                    <a:pt x="15653" y="4038"/>
                  </a:lnTo>
                  <a:lnTo>
                    <a:pt x="15698" y="4004"/>
                  </a:lnTo>
                  <a:lnTo>
                    <a:pt x="15732" y="3947"/>
                  </a:lnTo>
                  <a:lnTo>
                    <a:pt x="15744" y="3879"/>
                  </a:lnTo>
                  <a:lnTo>
                    <a:pt x="15744" y="3845"/>
                  </a:lnTo>
                  <a:lnTo>
                    <a:pt x="15732" y="3811"/>
                  </a:lnTo>
                  <a:lnTo>
                    <a:pt x="17757" y="2650"/>
                  </a:lnTo>
                  <a:lnTo>
                    <a:pt x="17791" y="2685"/>
                  </a:lnTo>
                  <a:lnTo>
                    <a:pt x="17837" y="2719"/>
                  </a:lnTo>
                  <a:lnTo>
                    <a:pt x="17882" y="2741"/>
                  </a:lnTo>
                  <a:lnTo>
                    <a:pt x="17939" y="2753"/>
                  </a:lnTo>
                  <a:lnTo>
                    <a:pt x="17996" y="2741"/>
                  </a:lnTo>
                  <a:lnTo>
                    <a:pt x="18041" y="2719"/>
                  </a:lnTo>
                  <a:lnTo>
                    <a:pt x="18087" y="2696"/>
                  </a:lnTo>
                  <a:lnTo>
                    <a:pt x="18121" y="2650"/>
                  </a:lnTo>
                  <a:close/>
                  <a:moveTo>
                    <a:pt x="20089" y="6768"/>
                  </a:moveTo>
                  <a:lnTo>
                    <a:pt x="20134" y="6825"/>
                  </a:lnTo>
                  <a:lnTo>
                    <a:pt x="20180" y="6859"/>
                  </a:lnTo>
                  <a:lnTo>
                    <a:pt x="20248" y="6882"/>
                  </a:lnTo>
                  <a:lnTo>
                    <a:pt x="20305" y="6893"/>
                  </a:lnTo>
                  <a:lnTo>
                    <a:pt x="20373" y="6882"/>
                  </a:lnTo>
                  <a:lnTo>
                    <a:pt x="20442" y="6859"/>
                  </a:lnTo>
                  <a:lnTo>
                    <a:pt x="20487" y="6825"/>
                  </a:lnTo>
                  <a:lnTo>
                    <a:pt x="20533" y="6780"/>
                  </a:lnTo>
                  <a:lnTo>
                    <a:pt x="22489" y="7906"/>
                  </a:lnTo>
                  <a:lnTo>
                    <a:pt x="22478" y="7951"/>
                  </a:lnTo>
                  <a:lnTo>
                    <a:pt x="22478" y="7986"/>
                  </a:lnTo>
                  <a:lnTo>
                    <a:pt x="22478" y="8031"/>
                  </a:lnTo>
                  <a:lnTo>
                    <a:pt x="22489" y="8065"/>
                  </a:lnTo>
                  <a:lnTo>
                    <a:pt x="22535" y="8122"/>
                  </a:lnTo>
                  <a:lnTo>
                    <a:pt x="22580" y="8168"/>
                  </a:lnTo>
                  <a:lnTo>
                    <a:pt x="22660" y="8190"/>
                  </a:lnTo>
                  <a:lnTo>
                    <a:pt x="22660" y="10477"/>
                  </a:lnTo>
                  <a:lnTo>
                    <a:pt x="22603" y="10488"/>
                  </a:lnTo>
                  <a:lnTo>
                    <a:pt x="22557" y="10511"/>
                  </a:lnTo>
                  <a:lnTo>
                    <a:pt x="22523" y="10534"/>
                  </a:lnTo>
                  <a:lnTo>
                    <a:pt x="22489" y="10568"/>
                  </a:lnTo>
                  <a:lnTo>
                    <a:pt x="22455" y="10602"/>
                  </a:lnTo>
                  <a:lnTo>
                    <a:pt x="22432" y="10647"/>
                  </a:lnTo>
                  <a:lnTo>
                    <a:pt x="22421" y="10693"/>
                  </a:lnTo>
                  <a:lnTo>
                    <a:pt x="22410" y="10750"/>
                  </a:lnTo>
                  <a:lnTo>
                    <a:pt x="22421" y="10795"/>
                  </a:lnTo>
                  <a:lnTo>
                    <a:pt x="22432" y="10841"/>
                  </a:lnTo>
                  <a:lnTo>
                    <a:pt x="20533" y="11944"/>
                  </a:lnTo>
                  <a:lnTo>
                    <a:pt x="20487" y="11899"/>
                  </a:lnTo>
                  <a:lnTo>
                    <a:pt x="20442" y="11853"/>
                  </a:lnTo>
                  <a:lnTo>
                    <a:pt x="20373" y="11830"/>
                  </a:lnTo>
                  <a:lnTo>
                    <a:pt x="20248" y="11830"/>
                  </a:lnTo>
                  <a:lnTo>
                    <a:pt x="20180" y="11853"/>
                  </a:lnTo>
                  <a:lnTo>
                    <a:pt x="20134" y="11899"/>
                  </a:lnTo>
                  <a:lnTo>
                    <a:pt x="20089" y="11944"/>
                  </a:lnTo>
                  <a:lnTo>
                    <a:pt x="18167" y="10829"/>
                  </a:lnTo>
                  <a:lnTo>
                    <a:pt x="18178" y="10795"/>
                  </a:lnTo>
                  <a:lnTo>
                    <a:pt x="18178" y="10750"/>
                  </a:lnTo>
                  <a:lnTo>
                    <a:pt x="18178" y="10704"/>
                  </a:lnTo>
                  <a:lnTo>
                    <a:pt x="18167" y="10659"/>
                  </a:lnTo>
                  <a:lnTo>
                    <a:pt x="18144" y="10613"/>
                  </a:lnTo>
                  <a:lnTo>
                    <a:pt x="18121" y="10579"/>
                  </a:lnTo>
                  <a:lnTo>
                    <a:pt x="18087" y="10556"/>
                  </a:lnTo>
                  <a:lnTo>
                    <a:pt x="18041" y="10534"/>
                  </a:lnTo>
                  <a:lnTo>
                    <a:pt x="18007" y="10522"/>
                  </a:lnTo>
                  <a:lnTo>
                    <a:pt x="17962" y="10511"/>
                  </a:lnTo>
                  <a:lnTo>
                    <a:pt x="17962" y="8179"/>
                  </a:lnTo>
                  <a:lnTo>
                    <a:pt x="18030" y="8156"/>
                  </a:lnTo>
                  <a:lnTo>
                    <a:pt x="18087" y="8122"/>
                  </a:lnTo>
                  <a:lnTo>
                    <a:pt x="18121" y="8054"/>
                  </a:lnTo>
                  <a:lnTo>
                    <a:pt x="18132" y="8020"/>
                  </a:lnTo>
                  <a:lnTo>
                    <a:pt x="18132" y="7986"/>
                  </a:lnTo>
                  <a:lnTo>
                    <a:pt x="18132" y="7951"/>
                  </a:lnTo>
                  <a:lnTo>
                    <a:pt x="18121" y="7917"/>
                  </a:lnTo>
                  <a:lnTo>
                    <a:pt x="20089" y="6768"/>
                  </a:lnTo>
                  <a:close/>
                  <a:moveTo>
                    <a:pt x="25219" y="6746"/>
                  </a:moveTo>
                  <a:lnTo>
                    <a:pt x="27176" y="7872"/>
                  </a:lnTo>
                  <a:lnTo>
                    <a:pt x="27153" y="7929"/>
                  </a:lnTo>
                  <a:lnTo>
                    <a:pt x="27153" y="7986"/>
                  </a:lnTo>
                  <a:lnTo>
                    <a:pt x="27153" y="8042"/>
                  </a:lnTo>
                  <a:lnTo>
                    <a:pt x="27176" y="8088"/>
                  </a:lnTo>
                  <a:lnTo>
                    <a:pt x="27199" y="8133"/>
                  </a:lnTo>
                  <a:lnTo>
                    <a:pt x="27221" y="8168"/>
                  </a:lnTo>
                  <a:lnTo>
                    <a:pt x="27255" y="8202"/>
                  </a:lnTo>
                  <a:lnTo>
                    <a:pt x="27301" y="8224"/>
                  </a:lnTo>
                  <a:lnTo>
                    <a:pt x="27346" y="8247"/>
                  </a:lnTo>
                  <a:lnTo>
                    <a:pt x="27392" y="8259"/>
                  </a:lnTo>
                  <a:lnTo>
                    <a:pt x="27392" y="10579"/>
                  </a:lnTo>
                  <a:lnTo>
                    <a:pt x="27335" y="10602"/>
                  </a:lnTo>
                  <a:lnTo>
                    <a:pt x="27290" y="10636"/>
                  </a:lnTo>
                  <a:lnTo>
                    <a:pt x="27255" y="10681"/>
                  </a:lnTo>
                  <a:lnTo>
                    <a:pt x="27244" y="10750"/>
                  </a:lnTo>
                  <a:lnTo>
                    <a:pt x="27255" y="10795"/>
                  </a:lnTo>
                  <a:lnTo>
                    <a:pt x="25265" y="11944"/>
                  </a:lnTo>
                  <a:lnTo>
                    <a:pt x="25231" y="11899"/>
                  </a:lnTo>
                  <a:lnTo>
                    <a:pt x="25174" y="11865"/>
                  </a:lnTo>
                  <a:lnTo>
                    <a:pt x="25117" y="11842"/>
                  </a:lnTo>
                  <a:lnTo>
                    <a:pt x="25049" y="11830"/>
                  </a:lnTo>
                  <a:lnTo>
                    <a:pt x="24980" y="11842"/>
                  </a:lnTo>
                  <a:lnTo>
                    <a:pt x="24923" y="11865"/>
                  </a:lnTo>
                  <a:lnTo>
                    <a:pt x="24878" y="11899"/>
                  </a:lnTo>
                  <a:lnTo>
                    <a:pt x="24832" y="11944"/>
                  </a:lnTo>
                  <a:lnTo>
                    <a:pt x="22933" y="10841"/>
                  </a:lnTo>
                  <a:lnTo>
                    <a:pt x="22944" y="10795"/>
                  </a:lnTo>
                  <a:lnTo>
                    <a:pt x="22944" y="10750"/>
                  </a:lnTo>
                  <a:lnTo>
                    <a:pt x="22944" y="10693"/>
                  </a:lnTo>
                  <a:lnTo>
                    <a:pt x="22933" y="10647"/>
                  </a:lnTo>
                  <a:lnTo>
                    <a:pt x="22910" y="10602"/>
                  </a:lnTo>
                  <a:lnTo>
                    <a:pt x="22876" y="10568"/>
                  </a:lnTo>
                  <a:lnTo>
                    <a:pt x="22842" y="10534"/>
                  </a:lnTo>
                  <a:lnTo>
                    <a:pt x="22796" y="10511"/>
                  </a:lnTo>
                  <a:lnTo>
                    <a:pt x="22751" y="10488"/>
                  </a:lnTo>
                  <a:lnTo>
                    <a:pt x="22705" y="10477"/>
                  </a:lnTo>
                  <a:lnTo>
                    <a:pt x="22705" y="8190"/>
                  </a:lnTo>
                  <a:lnTo>
                    <a:pt x="22739" y="8179"/>
                  </a:lnTo>
                  <a:lnTo>
                    <a:pt x="22774" y="8168"/>
                  </a:lnTo>
                  <a:lnTo>
                    <a:pt x="22830" y="8122"/>
                  </a:lnTo>
                  <a:lnTo>
                    <a:pt x="22865" y="8065"/>
                  </a:lnTo>
                  <a:lnTo>
                    <a:pt x="22876" y="8031"/>
                  </a:lnTo>
                  <a:lnTo>
                    <a:pt x="22887" y="7986"/>
                  </a:lnTo>
                  <a:lnTo>
                    <a:pt x="22876" y="7951"/>
                  </a:lnTo>
                  <a:lnTo>
                    <a:pt x="22865" y="7906"/>
                  </a:lnTo>
                  <a:lnTo>
                    <a:pt x="24878" y="6746"/>
                  </a:lnTo>
                  <a:lnTo>
                    <a:pt x="24912" y="6791"/>
                  </a:lnTo>
                  <a:lnTo>
                    <a:pt x="24946" y="6814"/>
                  </a:lnTo>
                  <a:lnTo>
                    <a:pt x="24992" y="6837"/>
                  </a:lnTo>
                  <a:lnTo>
                    <a:pt x="25049" y="6848"/>
                  </a:lnTo>
                  <a:lnTo>
                    <a:pt x="25106" y="6837"/>
                  </a:lnTo>
                  <a:lnTo>
                    <a:pt x="25151" y="6814"/>
                  </a:lnTo>
                  <a:lnTo>
                    <a:pt x="25197" y="6791"/>
                  </a:lnTo>
                  <a:lnTo>
                    <a:pt x="25219" y="6746"/>
                  </a:lnTo>
                  <a:close/>
                  <a:moveTo>
                    <a:pt x="29986" y="6757"/>
                  </a:moveTo>
                  <a:lnTo>
                    <a:pt x="31976" y="7906"/>
                  </a:lnTo>
                  <a:lnTo>
                    <a:pt x="31965" y="7951"/>
                  </a:lnTo>
                  <a:lnTo>
                    <a:pt x="31953" y="7986"/>
                  </a:lnTo>
                  <a:lnTo>
                    <a:pt x="31965" y="8031"/>
                  </a:lnTo>
                  <a:lnTo>
                    <a:pt x="31976" y="8065"/>
                  </a:lnTo>
                  <a:lnTo>
                    <a:pt x="32010" y="8122"/>
                  </a:lnTo>
                  <a:lnTo>
                    <a:pt x="32067" y="8168"/>
                  </a:lnTo>
                  <a:lnTo>
                    <a:pt x="32136" y="8190"/>
                  </a:lnTo>
                  <a:lnTo>
                    <a:pt x="32136" y="10556"/>
                  </a:lnTo>
                  <a:lnTo>
                    <a:pt x="32079" y="10579"/>
                  </a:lnTo>
                  <a:lnTo>
                    <a:pt x="32022" y="10625"/>
                  </a:lnTo>
                  <a:lnTo>
                    <a:pt x="31988" y="10681"/>
                  </a:lnTo>
                  <a:lnTo>
                    <a:pt x="31976" y="10750"/>
                  </a:lnTo>
                  <a:lnTo>
                    <a:pt x="31988" y="10795"/>
                  </a:lnTo>
                  <a:lnTo>
                    <a:pt x="29974" y="11956"/>
                  </a:lnTo>
                  <a:lnTo>
                    <a:pt x="29940" y="11921"/>
                  </a:lnTo>
                  <a:lnTo>
                    <a:pt x="29895" y="11887"/>
                  </a:lnTo>
                  <a:lnTo>
                    <a:pt x="29849" y="11865"/>
                  </a:lnTo>
                  <a:lnTo>
                    <a:pt x="29735" y="11865"/>
                  </a:lnTo>
                  <a:lnTo>
                    <a:pt x="29678" y="11887"/>
                  </a:lnTo>
                  <a:lnTo>
                    <a:pt x="29633" y="11921"/>
                  </a:lnTo>
                  <a:lnTo>
                    <a:pt x="29599" y="11967"/>
                  </a:lnTo>
                  <a:lnTo>
                    <a:pt x="27585" y="10795"/>
                  </a:lnTo>
                  <a:lnTo>
                    <a:pt x="27597" y="10750"/>
                  </a:lnTo>
                  <a:lnTo>
                    <a:pt x="27574" y="10681"/>
                  </a:lnTo>
                  <a:lnTo>
                    <a:pt x="27551" y="10636"/>
                  </a:lnTo>
                  <a:lnTo>
                    <a:pt x="27506" y="10590"/>
                  </a:lnTo>
                  <a:lnTo>
                    <a:pt x="27437" y="10579"/>
                  </a:lnTo>
                  <a:lnTo>
                    <a:pt x="27437" y="8259"/>
                  </a:lnTo>
                  <a:lnTo>
                    <a:pt x="27494" y="8247"/>
                  </a:lnTo>
                  <a:lnTo>
                    <a:pt x="27540" y="8224"/>
                  </a:lnTo>
                  <a:lnTo>
                    <a:pt x="27585" y="8202"/>
                  </a:lnTo>
                  <a:lnTo>
                    <a:pt x="27619" y="8168"/>
                  </a:lnTo>
                  <a:lnTo>
                    <a:pt x="27642" y="8133"/>
                  </a:lnTo>
                  <a:lnTo>
                    <a:pt x="27665" y="8088"/>
                  </a:lnTo>
                  <a:lnTo>
                    <a:pt x="27688" y="8042"/>
                  </a:lnTo>
                  <a:lnTo>
                    <a:pt x="27688" y="7986"/>
                  </a:lnTo>
                  <a:lnTo>
                    <a:pt x="27688" y="7929"/>
                  </a:lnTo>
                  <a:lnTo>
                    <a:pt x="27665" y="7872"/>
                  </a:lnTo>
                  <a:lnTo>
                    <a:pt x="29599" y="6757"/>
                  </a:lnTo>
                  <a:lnTo>
                    <a:pt x="29633" y="6802"/>
                  </a:lnTo>
                  <a:lnTo>
                    <a:pt x="29678" y="6837"/>
                  </a:lnTo>
                  <a:lnTo>
                    <a:pt x="29735" y="6859"/>
                  </a:lnTo>
                  <a:lnTo>
                    <a:pt x="29849" y="6859"/>
                  </a:lnTo>
                  <a:lnTo>
                    <a:pt x="29906" y="6837"/>
                  </a:lnTo>
                  <a:lnTo>
                    <a:pt x="29940" y="6802"/>
                  </a:lnTo>
                  <a:lnTo>
                    <a:pt x="29986" y="6757"/>
                  </a:lnTo>
                  <a:close/>
                  <a:moveTo>
                    <a:pt x="10989" y="6746"/>
                  </a:moveTo>
                  <a:lnTo>
                    <a:pt x="12957" y="7883"/>
                  </a:lnTo>
                  <a:lnTo>
                    <a:pt x="12945" y="7929"/>
                  </a:lnTo>
                  <a:lnTo>
                    <a:pt x="12934" y="7986"/>
                  </a:lnTo>
                  <a:lnTo>
                    <a:pt x="12945" y="8042"/>
                  </a:lnTo>
                  <a:lnTo>
                    <a:pt x="12957" y="8088"/>
                  </a:lnTo>
                  <a:lnTo>
                    <a:pt x="12979" y="8133"/>
                  </a:lnTo>
                  <a:lnTo>
                    <a:pt x="13002" y="8168"/>
                  </a:lnTo>
                  <a:lnTo>
                    <a:pt x="13036" y="8202"/>
                  </a:lnTo>
                  <a:lnTo>
                    <a:pt x="13082" y="8224"/>
                  </a:lnTo>
                  <a:lnTo>
                    <a:pt x="13127" y="8247"/>
                  </a:lnTo>
                  <a:lnTo>
                    <a:pt x="13173" y="8247"/>
                  </a:lnTo>
                  <a:lnTo>
                    <a:pt x="13173" y="10568"/>
                  </a:lnTo>
                  <a:lnTo>
                    <a:pt x="13116" y="10590"/>
                  </a:lnTo>
                  <a:lnTo>
                    <a:pt x="13059" y="10625"/>
                  </a:lnTo>
                  <a:lnTo>
                    <a:pt x="13036" y="10681"/>
                  </a:lnTo>
                  <a:lnTo>
                    <a:pt x="13025" y="10750"/>
                  </a:lnTo>
                  <a:lnTo>
                    <a:pt x="13025" y="10795"/>
                  </a:lnTo>
                  <a:lnTo>
                    <a:pt x="10966" y="11990"/>
                  </a:lnTo>
                  <a:lnTo>
                    <a:pt x="10943" y="11956"/>
                  </a:lnTo>
                  <a:lnTo>
                    <a:pt x="10909" y="11944"/>
                  </a:lnTo>
                  <a:lnTo>
                    <a:pt x="10875" y="11921"/>
                  </a:lnTo>
                  <a:lnTo>
                    <a:pt x="10784" y="11921"/>
                  </a:lnTo>
                  <a:lnTo>
                    <a:pt x="10750" y="11944"/>
                  </a:lnTo>
                  <a:lnTo>
                    <a:pt x="10716" y="11967"/>
                  </a:lnTo>
                  <a:lnTo>
                    <a:pt x="10693" y="11990"/>
                  </a:lnTo>
                  <a:lnTo>
                    <a:pt x="8634" y="10807"/>
                  </a:lnTo>
                  <a:lnTo>
                    <a:pt x="8645" y="10750"/>
                  </a:lnTo>
                  <a:lnTo>
                    <a:pt x="8634" y="10681"/>
                  </a:lnTo>
                  <a:lnTo>
                    <a:pt x="8600" y="10625"/>
                  </a:lnTo>
                  <a:lnTo>
                    <a:pt x="8543" y="10590"/>
                  </a:lnTo>
                  <a:lnTo>
                    <a:pt x="8475" y="10568"/>
                  </a:lnTo>
                  <a:lnTo>
                    <a:pt x="8475" y="8202"/>
                  </a:lnTo>
                  <a:lnTo>
                    <a:pt x="8520" y="8190"/>
                  </a:lnTo>
                  <a:lnTo>
                    <a:pt x="8554" y="8179"/>
                  </a:lnTo>
                  <a:lnTo>
                    <a:pt x="8588" y="8156"/>
                  </a:lnTo>
                  <a:lnTo>
                    <a:pt x="8611" y="8133"/>
                  </a:lnTo>
                  <a:lnTo>
                    <a:pt x="8634" y="8099"/>
                  </a:lnTo>
                  <a:lnTo>
                    <a:pt x="8657" y="8065"/>
                  </a:lnTo>
                  <a:lnTo>
                    <a:pt x="8668" y="8031"/>
                  </a:lnTo>
                  <a:lnTo>
                    <a:pt x="8668" y="7986"/>
                  </a:lnTo>
                  <a:lnTo>
                    <a:pt x="8668" y="7940"/>
                  </a:lnTo>
                  <a:lnTo>
                    <a:pt x="8657" y="7906"/>
                  </a:lnTo>
                  <a:lnTo>
                    <a:pt x="10670" y="6746"/>
                  </a:lnTo>
                  <a:lnTo>
                    <a:pt x="10693" y="6780"/>
                  </a:lnTo>
                  <a:lnTo>
                    <a:pt x="10738" y="6802"/>
                  </a:lnTo>
                  <a:lnTo>
                    <a:pt x="10784" y="6825"/>
                  </a:lnTo>
                  <a:lnTo>
                    <a:pt x="10829" y="6837"/>
                  </a:lnTo>
                  <a:lnTo>
                    <a:pt x="10875" y="6825"/>
                  </a:lnTo>
                  <a:lnTo>
                    <a:pt x="10920" y="6814"/>
                  </a:lnTo>
                  <a:lnTo>
                    <a:pt x="10966" y="6780"/>
                  </a:lnTo>
                  <a:lnTo>
                    <a:pt x="10989" y="6746"/>
                  </a:lnTo>
                  <a:close/>
                  <a:moveTo>
                    <a:pt x="15778" y="6768"/>
                  </a:moveTo>
                  <a:lnTo>
                    <a:pt x="17757" y="7917"/>
                  </a:lnTo>
                  <a:lnTo>
                    <a:pt x="17746" y="7951"/>
                  </a:lnTo>
                  <a:lnTo>
                    <a:pt x="17746" y="7986"/>
                  </a:lnTo>
                  <a:lnTo>
                    <a:pt x="17757" y="8054"/>
                  </a:lnTo>
                  <a:lnTo>
                    <a:pt x="17791" y="8111"/>
                  </a:lnTo>
                  <a:lnTo>
                    <a:pt x="17848" y="8156"/>
                  </a:lnTo>
                  <a:lnTo>
                    <a:pt x="17916" y="8179"/>
                  </a:lnTo>
                  <a:lnTo>
                    <a:pt x="17916" y="10511"/>
                  </a:lnTo>
                  <a:lnTo>
                    <a:pt x="17871" y="10522"/>
                  </a:lnTo>
                  <a:lnTo>
                    <a:pt x="17825" y="10534"/>
                  </a:lnTo>
                  <a:lnTo>
                    <a:pt x="17791" y="10556"/>
                  </a:lnTo>
                  <a:lnTo>
                    <a:pt x="17768" y="10590"/>
                  </a:lnTo>
                  <a:lnTo>
                    <a:pt x="17734" y="10625"/>
                  </a:lnTo>
                  <a:lnTo>
                    <a:pt x="17723" y="10659"/>
                  </a:lnTo>
                  <a:lnTo>
                    <a:pt x="17700" y="10704"/>
                  </a:lnTo>
                  <a:lnTo>
                    <a:pt x="17700" y="10750"/>
                  </a:lnTo>
                  <a:lnTo>
                    <a:pt x="17700" y="10784"/>
                  </a:lnTo>
                  <a:lnTo>
                    <a:pt x="17711" y="10829"/>
                  </a:lnTo>
                  <a:lnTo>
                    <a:pt x="15709" y="11990"/>
                  </a:lnTo>
                  <a:lnTo>
                    <a:pt x="15675" y="11967"/>
                  </a:lnTo>
                  <a:lnTo>
                    <a:pt x="15653" y="11944"/>
                  </a:lnTo>
                  <a:lnTo>
                    <a:pt x="15607" y="11921"/>
                  </a:lnTo>
                  <a:lnTo>
                    <a:pt x="15527" y="11921"/>
                  </a:lnTo>
                  <a:lnTo>
                    <a:pt x="15493" y="11944"/>
                  </a:lnTo>
                  <a:lnTo>
                    <a:pt x="15459" y="11967"/>
                  </a:lnTo>
                  <a:lnTo>
                    <a:pt x="15436" y="11990"/>
                  </a:lnTo>
                  <a:lnTo>
                    <a:pt x="13366" y="10807"/>
                  </a:lnTo>
                  <a:lnTo>
                    <a:pt x="13377" y="10750"/>
                  </a:lnTo>
                  <a:lnTo>
                    <a:pt x="13366" y="10681"/>
                  </a:lnTo>
                  <a:lnTo>
                    <a:pt x="13332" y="10625"/>
                  </a:lnTo>
                  <a:lnTo>
                    <a:pt x="13286" y="10590"/>
                  </a:lnTo>
                  <a:lnTo>
                    <a:pt x="13218" y="10568"/>
                  </a:lnTo>
                  <a:lnTo>
                    <a:pt x="13218" y="8259"/>
                  </a:lnTo>
                  <a:lnTo>
                    <a:pt x="13275" y="8247"/>
                  </a:lnTo>
                  <a:lnTo>
                    <a:pt x="13321" y="8224"/>
                  </a:lnTo>
                  <a:lnTo>
                    <a:pt x="13355" y="8202"/>
                  </a:lnTo>
                  <a:lnTo>
                    <a:pt x="13389" y="8168"/>
                  </a:lnTo>
                  <a:lnTo>
                    <a:pt x="13423" y="8133"/>
                  </a:lnTo>
                  <a:lnTo>
                    <a:pt x="13446" y="8088"/>
                  </a:lnTo>
                  <a:lnTo>
                    <a:pt x="13457" y="8042"/>
                  </a:lnTo>
                  <a:lnTo>
                    <a:pt x="13468" y="7986"/>
                  </a:lnTo>
                  <a:lnTo>
                    <a:pt x="13457" y="7929"/>
                  </a:lnTo>
                  <a:lnTo>
                    <a:pt x="13446" y="7872"/>
                  </a:lnTo>
                  <a:lnTo>
                    <a:pt x="15357" y="6768"/>
                  </a:lnTo>
                  <a:lnTo>
                    <a:pt x="15402" y="6814"/>
                  </a:lnTo>
                  <a:lnTo>
                    <a:pt x="15448" y="6848"/>
                  </a:lnTo>
                  <a:lnTo>
                    <a:pt x="15505" y="6882"/>
                  </a:lnTo>
                  <a:lnTo>
                    <a:pt x="15630" y="6882"/>
                  </a:lnTo>
                  <a:lnTo>
                    <a:pt x="15687" y="6859"/>
                  </a:lnTo>
                  <a:lnTo>
                    <a:pt x="15744" y="6814"/>
                  </a:lnTo>
                  <a:lnTo>
                    <a:pt x="15778" y="6768"/>
                  </a:lnTo>
                  <a:close/>
                  <a:moveTo>
                    <a:pt x="22910" y="10886"/>
                  </a:moveTo>
                  <a:lnTo>
                    <a:pt x="24810" y="11990"/>
                  </a:lnTo>
                  <a:lnTo>
                    <a:pt x="24798" y="12035"/>
                  </a:lnTo>
                  <a:lnTo>
                    <a:pt x="24787" y="12092"/>
                  </a:lnTo>
                  <a:lnTo>
                    <a:pt x="24787" y="12138"/>
                  </a:lnTo>
                  <a:lnTo>
                    <a:pt x="24810" y="12194"/>
                  </a:lnTo>
                  <a:lnTo>
                    <a:pt x="24832" y="12229"/>
                  </a:lnTo>
                  <a:lnTo>
                    <a:pt x="24855" y="12274"/>
                  </a:lnTo>
                  <a:lnTo>
                    <a:pt x="24889" y="12308"/>
                  </a:lnTo>
                  <a:lnTo>
                    <a:pt x="24935" y="12331"/>
                  </a:lnTo>
                  <a:lnTo>
                    <a:pt x="24980" y="12342"/>
                  </a:lnTo>
                  <a:lnTo>
                    <a:pt x="25026" y="12354"/>
                  </a:lnTo>
                  <a:lnTo>
                    <a:pt x="25026" y="14595"/>
                  </a:lnTo>
                  <a:lnTo>
                    <a:pt x="24980" y="14606"/>
                  </a:lnTo>
                  <a:lnTo>
                    <a:pt x="24935" y="14617"/>
                  </a:lnTo>
                  <a:lnTo>
                    <a:pt x="24889" y="14640"/>
                  </a:lnTo>
                  <a:lnTo>
                    <a:pt x="24855" y="14674"/>
                  </a:lnTo>
                  <a:lnTo>
                    <a:pt x="24832" y="14708"/>
                  </a:lnTo>
                  <a:lnTo>
                    <a:pt x="24810" y="14754"/>
                  </a:lnTo>
                  <a:lnTo>
                    <a:pt x="24798" y="14799"/>
                  </a:lnTo>
                  <a:lnTo>
                    <a:pt x="24787" y="14845"/>
                  </a:lnTo>
                  <a:lnTo>
                    <a:pt x="24798" y="14902"/>
                  </a:lnTo>
                  <a:lnTo>
                    <a:pt x="24810" y="14947"/>
                  </a:lnTo>
                  <a:lnTo>
                    <a:pt x="22899" y="16051"/>
                  </a:lnTo>
                  <a:lnTo>
                    <a:pt x="22853" y="16005"/>
                  </a:lnTo>
                  <a:lnTo>
                    <a:pt x="22808" y="15971"/>
                  </a:lnTo>
                  <a:lnTo>
                    <a:pt x="22751" y="15948"/>
                  </a:lnTo>
                  <a:lnTo>
                    <a:pt x="22683" y="15937"/>
                  </a:lnTo>
                  <a:lnTo>
                    <a:pt x="22614" y="15948"/>
                  </a:lnTo>
                  <a:lnTo>
                    <a:pt x="22557" y="15971"/>
                  </a:lnTo>
                  <a:lnTo>
                    <a:pt x="22501" y="16005"/>
                  </a:lnTo>
                  <a:lnTo>
                    <a:pt x="22466" y="16051"/>
                  </a:lnTo>
                  <a:lnTo>
                    <a:pt x="20544" y="14936"/>
                  </a:lnTo>
                  <a:lnTo>
                    <a:pt x="20555" y="14902"/>
                  </a:lnTo>
                  <a:lnTo>
                    <a:pt x="20555" y="14845"/>
                  </a:lnTo>
                  <a:lnTo>
                    <a:pt x="20555" y="14799"/>
                  </a:lnTo>
                  <a:lnTo>
                    <a:pt x="20544" y="14754"/>
                  </a:lnTo>
                  <a:lnTo>
                    <a:pt x="20521" y="14720"/>
                  </a:lnTo>
                  <a:lnTo>
                    <a:pt x="20487" y="14686"/>
                  </a:lnTo>
                  <a:lnTo>
                    <a:pt x="20453" y="14651"/>
                  </a:lnTo>
                  <a:lnTo>
                    <a:pt x="20419" y="14629"/>
                  </a:lnTo>
                  <a:lnTo>
                    <a:pt x="20373" y="14617"/>
                  </a:lnTo>
                  <a:lnTo>
                    <a:pt x="20328" y="14606"/>
                  </a:lnTo>
                  <a:lnTo>
                    <a:pt x="20328" y="12354"/>
                  </a:lnTo>
                  <a:lnTo>
                    <a:pt x="20385" y="12354"/>
                  </a:lnTo>
                  <a:lnTo>
                    <a:pt x="20430" y="12331"/>
                  </a:lnTo>
                  <a:lnTo>
                    <a:pt x="20464" y="12308"/>
                  </a:lnTo>
                  <a:lnTo>
                    <a:pt x="20510" y="12274"/>
                  </a:lnTo>
                  <a:lnTo>
                    <a:pt x="20533" y="12240"/>
                  </a:lnTo>
                  <a:lnTo>
                    <a:pt x="20555" y="12194"/>
                  </a:lnTo>
                  <a:lnTo>
                    <a:pt x="20567" y="12149"/>
                  </a:lnTo>
                  <a:lnTo>
                    <a:pt x="20578" y="12092"/>
                  </a:lnTo>
                  <a:lnTo>
                    <a:pt x="20567" y="12035"/>
                  </a:lnTo>
                  <a:lnTo>
                    <a:pt x="20555" y="11978"/>
                  </a:lnTo>
                  <a:lnTo>
                    <a:pt x="22455" y="10886"/>
                  </a:lnTo>
                  <a:lnTo>
                    <a:pt x="22501" y="10932"/>
                  </a:lnTo>
                  <a:lnTo>
                    <a:pt x="22546" y="10977"/>
                  </a:lnTo>
                  <a:lnTo>
                    <a:pt x="22614" y="11000"/>
                  </a:lnTo>
                  <a:lnTo>
                    <a:pt x="22683" y="11011"/>
                  </a:lnTo>
                  <a:lnTo>
                    <a:pt x="22751" y="11000"/>
                  </a:lnTo>
                  <a:lnTo>
                    <a:pt x="22808" y="10977"/>
                  </a:lnTo>
                  <a:lnTo>
                    <a:pt x="22865" y="10932"/>
                  </a:lnTo>
                  <a:lnTo>
                    <a:pt x="22910" y="10886"/>
                  </a:lnTo>
                  <a:close/>
                  <a:moveTo>
                    <a:pt x="18144" y="10875"/>
                  </a:moveTo>
                  <a:lnTo>
                    <a:pt x="20066" y="11978"/>
                  </a:lnTo>
                  <a:lnTo>
                    <a:pt x="20055" y="12035"/>
                  </a:lnTo>
                  <a:lnTo>
                    <a:pt x="20043" y="12092"/>
                  </a:lnTo>
                  <a:lnTo>
                    <a:pt x="20043" y="12149"/>
                  </a:lnTo>
                  <a:lnTo>
                    <a:pt x="20066" y="12194"/>
                  </a:lnTo>
                  <a:lnTo>
                    <a:pt x="20089" y="12229"/>
                  </a:lnTo>
                  <a:lnTo>
                    <a:pt x="20112" y="12274"/>
                  </a:lnTo>
                  <a:lnTo>
                    <a:pt x="20146" y="12308"/>
                  </a:lnTo>
                  <a:lnTo>
                    <a:pt x="20191" y="12331"/>
                  </a:lnTo>
                  <a:lnTo>
                    <a:pt x="20237" y="12354"/>
                  </a:lnTo>
                  <a:lnTo>
                    <a:pt x="20282" y="12354"/>
                  </a:lnTo>
                  <a:lnTo>
                    <a:pt x="20282" y="14606"/>
                  </a:lnTo>
                  <a:lnTo>
                    <a:pt x="20237" y="14617"/>
                  </a:lnTo>
                  <a:lnTo>
                    <a:pt x="20203" y="14629"/>
                  </a:lnTo>
                  <a:lnTo>
                    <a:pt x="20157" y="14651"/>
                  </a:lnTo>
                  <a:lnTo>
                    <a:pt x="20123" y="14686"/>
                  </a:lnTo>
                  <a:lnTo>
                    <a:pt x="20100" y="14720"/>
                  </a:lnTo>
                  <a:lnTo>
                    <a:pt x="20078" y="14754"/>
                  </a:lnTo>
                  <a:lnTo>
                    <a:pt x="20066" y="14799"/>
                  </a:lnTo>
                  <a:lnTo>
                    <a:pt x="20066" y="14845"/>
                  </a:lnTo>
                  <a:lnTo>
                    <a:pt x="20066" y="14890"/>
                  </a:lnTo>
                  <a:lnTo>
                    <a:pt x="20078" y="14936"/>
                  </a:lnTo>
                  <a:lnTo>
                    <a:pt x="18121" y="16073"/>
                  </a:lnTo>
                  <a:lnTo>
                    <a:pt x="18087" y="16039"/>
                  </a:lnTo>
                  <a:lnTo>
                    <a:pt x="18041" y="16005"/>
                  </a:lnTo>
                  <a:lnTo>
                    <a:pt x="17996" y="15982"/>
                  </a:lnTo>
                  <a:lnTo>
                    <a:pt x="17882" y="15982"/>
                  </a:lnTo>
                  <a:lnTo>
                    <a:pt x="17837" y="16005"/>
                  </a:lnTo>
                  <a:lnTo>
                    <a:pt x="17791" y="16039"/>
                  </a:lnTo>
                  <a:lnTo>
                    <a:pt x="17757" y="16073"/>
                  </a:lnTo>
                  <a:lnTo>
                    <a:pt x="15812" y="14947"/>
                  </a:lnTo>
                  <a:lnTo>
                    <a:pt x="15823" y="14902"/>
                  </a:lnTo>
                  <a:lnTo>
                    <a:pt x="15835" y="14845"/>
                  </a:lnTo>
                  <a:lnTo>
                    <a:pt x="15823" y="14799"/>
                  </a:lnTo>
                  <a:lnTo>
                    <a:pt x="15812" y="14754"/>
                  </a:lnTo>
                  <a:lnTo>
                    <a:pt x="15789" y="14708"/>
                  </a:lnTo>
                  <a:lnTo>
                    <a:pt x="15755" y="14674"/>
                  </a:lnTo>
                  <a:lnTo>
                    <a:pt x="15721" y="14640"/>
                  </a:lnTo>
                  <a:lnTo>
                    <a:pt x="15687" y="14617"/>
                  </a:lnTo>
                  <a:lnTo>
                    <a:pt x="15641" y="14606"/>
                  </a:lnTo>
                  <a:lnTo>
                    <a:pt x="15584" y="14595"/>
                  </a:lnTo>
                  <a:lnTo>
                    <a:pt x="15584" y="12263"/>
                  </a:lnTo>
                  <a:lnTo>
                    <a:pt x="15653" y="12240"/>
                  </a:lnTo>
                  <a:lnTo>
                    <a:pt x="15698" y="12206"/>
                  </a:lnTo>
                  <a:lnTo>
                    <a:pt x="15732" y="12149"/>
                  </a:lnTo>
                  <a:lnTo>
                    <a:pt x="15744" y="12092"/>
                  </a:lnTo>
                  <a:lnTo>
                    <a:pt x="15732" y="12024"/>
                  </a:lnTo>
                  <a:lnTo>
                    <a:pt x="17734" y="10875"/>
                  </a:lnTo>
                  <a:lnTo>
                    <a:pt x="17780" y="10920"/>
                  </a:lnTo>
                  <a:lnTo>
                    <a:pt x="17825" y="10954"/>
                  </a:lnTo>
                  <a:lnTo>
                    <a:pt x="17882" y="10977"/>
                  </a:lnTo>
                  <a:lnTo>
                    <a:pt x="17939" y="10989"/>
                  </a:lnTo>
                  <a:lnTo>
                    <a:pt x="18007" y="10977"/>
                  </a:lnTo>
                  <a:lnTo>
                    <a:pt x="18053" y="10954"/>
                  </a:lnTo>
                  <a:lnTo>
                    <a:pt x="18110" y="10920"/>
                  </a:lnTo>
                  <a:lnTo>
                    <a:pt x="18144" y="10875"/>
                  </a:lnTo>
                  <a:close/>
                  <a:moveTo>
                    <a:pt x="8611" y="10841"/>
                  </a:moveTo>
                  <a:lnTo>
                    <a:pt x="10670" y="12035"/>
                  </a:lnTo>
                  <a:lnTo>
                    <a:pt x="10659" y="12092"/>
                  </a:lnTo>
                  <a:lnTo>
                    <a:pt x="10670" y="12149"/>
                  </a:lnTo>
                  <a:lnTo>
                    <a:pt x="10704" y="12206"/>
                  </a:lnTo>
                  <a:lnTo>
                    <a:pt x="10750" y="12240"/>
                  </a:lnTo>
                  <a:lnTo>
                    <a:pt x="10807" y="12263"/>
                  </a:lnTo>
                  <a:lnTo>
                    <a:pt x="10807" y="14674"/>
                  </a:lnTo>
                  <a:lnTo>
                    <a:pt x="10750" y="14697"/>
                  </a:lnTo>
                  <a:lnTo>
                    <a:pt x="10693" y="14731"/>
                  </a:lnTo>
                  <a:lnTo>
                    <a:pt x="10670" y="14788"/>
                  </a:lnTo>
                  <a:lnTo>
                    <a:pt x="10659" y="14845"/>
                  </a:lnTo>
                  <a:lnTo>
                    <a:pt x="10659" y="14902"/>
                  </a:lnTo>
                  <a:lnTo>
                    <a:pt x="8600" y="16096"/>
                  </a:lnTo>
                  <a:lnTo>
                    <a:pt x="8566" y="16062"/>
                  </a:lnTo>
                  <a:lnTo>
                    <a:pt x="8543" y="16051"/>
                  </a:lnTo>
                  <a:lnTo>
                    <a:pt x="8497" y="16028"/>
                  </a:lnTo>
                  <a:lnTo>
                    <a:pt x="8418" y="16028"/>
                  </a:lnTo>
                  <a:lnTo>
                    <a:pt x="8384" y="16051"/>
                  </a:lnTo>
                  <a:lnTo>
                    <a:pt x="8350" y="16073"/>
                  </a:lnTo>
                  <a:lnTo>
                    <a:pt x="8315" y="16096"/>
                  </a:lnTo>
                  <a:lnTo>
                    <a:pt x="6279" y="14924"/>
                  </a:lnTo>
                  <a:lnTo>
                    <a:pt x="6291" y="14890"/>
                  </a:lnTo>
                  <a:lnTo>
                    <a:pt x="6291" y="14845"/>
                  </a:lnTo>
                  <a:lnTo>
                    <a:pt x="6291" y="14811"/>
                  </a:lnTo>
                  <a:lnTo>
                    <a:pt x="6279" y="14777"/>
                  </a:lnTo>
                  <a:lnTo>
                    <a:pt x="6268" y="14742"/>
                  </a:lnTo>
                  <a:lnTo>
                    <a:pt x="6245" y="14708"/>
                  </a:lnTo>
                  <a:lnTo>
                    <a:pt x="6177" y="14663"/>
                  </a:lnTo>
                  <a:lnTo>
                    <a:pt x="6143" y="14651"/>
                  </a:lnTo>
                  <a:lnTo>
                    <a:pt x="6109" y="14651"/>
                  </a:lnTo>
                  <a:lnTo>
                    <a:pt x="6109" y="12342"/>
                  </a:lnTo>
                  <a:lnTo>
                    <a:pt x="6154" y="12331"/>
                  </a:lnTo>
                  <a:lnTo>
                    <a:pt x="6200" y="12320"/>
                  </a:lnTo>
                  <a:lnTo>
                    <a:pt x="6234" y="12297"/>
                  </a:lnTo>
                  <a:lnTo>
                    <a:pt x="6268" y="12263"/>
                  </a:lnTo>
                  <a:lnTo>
                    <a:pt x="6302" y="12229"/>
                  </a:lnTo>
                  <a:lnTo>
                    <a:pt x="6325" y="12183"/>
                  </a:lnTo>
                  <a:lnTo>
                    <a:pt x="6336" y="12138"/>
                  </a:lnTo>
                  <a:lnTo>
                    <a:pt x="6336" y="12092"/>
                  </a:lnTo>
                  <a:lnTo>
                    <a:pt x="6336" y="12035"/>
                  </a:lnTo>
                  <a:lnTo>
                    <a:pt x="6313" y="11990"/>
                  </a:lnTo>
                  <a:lnTo>
                    <a:pt x="8304" y="10841"/>
                  </a:lnTo>
                  <a:lnTo>
                    <a:pt x="8338" y="10875"/>
                  </a:lnTo>
                  <a:lnTo>
                    <a:pt x="8372" y="10898"/>
                  </a:lnTo>
                  <a:lnTo>
                    <a:pt x="8418" y="10920"/>
                  </a:lnTo>
                  <a:lnTo>
                    <a:pt x="8463" y="10932"/>
                  </a:lnTo>
                  <a:lnTo>
                    <a:pt x="8509" y="10920"/>
                  </a:lnTo>
                  <a:lnTo>
                    <a:pt x="8543" y="10909"/>
                  </a:lnTo>
                  <a:lnTo>
                    <a:pt x="8588" y="10875"/>
                  </a:lnTo>
                  <a:lnTo>
                    <a:pt x="8611" y="10841"/>
                  </a:lnTo>
                  <a:close/>
                  <a:moveTo>
                    <a:pt x="15345" y="14981"/>
                  </a:moveTo>
                  <a:lnTo>
                    <a:pt x="15391" y="15038"/>
                  </a:lnTo>
                  <a:lnTo>
                    <a:pt x="15448" y="15072"/>
                  </a:lnTo>
                  <a:lnTo>
                    <a:pt x="15505" y="15095"/>
                  </a:lnTo>
                  <a:lnTo>
                    <a:pt x="15573" y="15107"/>
                  </a:lnTo>
                  <a:lnTo>
                    <a:pt x="15641" y="15095"/>
                  </a:lnTo>
                  <a:lnTo>
                    <a:pt x="15698" y="15072"/>
                  </a:lnTo>
                  <a:lnTo>
                    <a:pt x="15744" y="15038"/>
                  </a:lnTo>
                  <a:lnTo>
                    <a:pt x="15789" y="14993"/>
                  </a:lnTo>
                  <a:lnTo>
                    <a:pt x="17746" y="16119"/>
                  </a:lnTo>
                  <a:lnTo>
                    <a:pt x="17723" y="16153"/>
                  </a:lnTo>
                  <a:lnTo>
                    <a:pt x="17723" y="16199"/>
                  </a:lnTo>
                  <a:lnTo>
                    <a:pt x="17723" y="16244"/>
                  </a:lnTo>
                  <a:lnTo>
                    <a:pt x="17734" y="16278"/>
                  </a:lnTo>
                  <a:lnTo>
                    <a:pt x="17757" y="16312"/>
                  </a:lnTo>
                  <a:lnTo>
                    <a:pt x="17780" y="16346"/>
                  </a:lnTo>
                  <a:lnTo>
                    <a:pt x="17802" y="16369"/>
                  </a:lnTo>
                  <a:lnTo>
                    <a:pt x="17837" y="16392"/>
                  </a:lnTo>
                  <a:lnTo>
                    <a:pt x="17871" y="16403"/>
                  </a:lnTo>
                  <a:lnTo>
                    <a:pt x="17916" y="16415"/>
                  </a:lnTo>
                  <a:lnTo>
                    <a:pt x="17916" y="18769"/>
                  </a:lnTo>
                  <a:lnTo>
                    <a:pt x="17848" y="18792"/>
                  </a:lnTo>
                  <a:lnTo>
                    <a:pt x="17802" y="18826"/>
                  </a:lnTo>
                  <a:lnTo>
                    <a:pt x="17768" y="18883"/>
                  </a:lnTo>
                  <a:lnTo>
                    <a:pt x="17757" y="18951"/>
                  </a:lnTo>
                  <a:lnTo>
                    <a:pt x="17757" y="19020"/>
                  </a:lnTo>
                  <a:lnTo>
                    <a:pt x="15732" y="20191"/>
                  </a:lnTo>
                  <a:lnTo>
                    <a:pt x="15698" y="20157"/>
                  </a:lnTo>
                  <a:lnTo>
                    <a:pt x="15664" y="20123"/>
                  </a:lnTo>
                  <a:lnTo>
                    <a:pt x="15618" y="20112"/>
                  </a:lnTo>
                  <a:lnTo>
                    <a:pt x="15573" y="20100"/>
                  </a:lnTo>
                  <a:lnTo>
                    <a:pt x="15516" y="20112"/>
                  </a:lnTo>
                  <a:lnTo>
                    <a:pt x="15482" y="20123"/>
                  </a:lnTo>
                  <a:lnTo>
                    <a:pt x="15436" y="20157"/>
                  </a:lnTo>
                  <a:lnTo>
                    <a:pt x="15402" y="20191"/>
                  </a:lnTo>
                  <a:lnTo>
                    <a:pt x="13389" y="19020"/>
                  </a:lnTo>
                  <a:lnTo>
                    <a:pt x="13400" y="18951"/>
                  </a:lnTo>
                  <a:lnTo>
                    <a:pt x="13400" y="18917"/>
                  </a:lnTo>
                  <a:lnTo>
                    <a:pt x="13389" y="18883"/>
                  </a:lnTo>
                  <a:lnTo>
                    <a:pt x="13343" y="18826"/>
                  </a:lnTo>
                  <a:lnTo>
                    <a:pt x="13286" y="18781"/>
                  </a:lnTo>
                  <a:lnTo>
                    <a:pt x="13252" y="18769"/>
                  </a:lnTo>
                  <a:lnTo>
                    <a:pt x="13218" y="18758"/>
                  </a:lnTo>
                  <a:lnTo>
                    <a:pt x="13218" y="16460"/>
                  </a:lnTo>
                  <a:lnTo>
                    <a:pt x="13264" y="16449"/>
                  </a:lnTo>
                  <a:lnTo>
                    <a:pt x="13321" y="16437"/>
                  </a:lnTo>
                  <a:lnTo>
                    <a:pt x="13355" y="16415"/>
                  </a:lnTo>
                  <a:lnTo>
                    <a:pt x="13389" y="16381"/>
                  </a:lnTo>
                  <a:lnTo>
                    <a:pt x="13423" y="16335"/>
                  </a:lnTo>
                  <a:lnTo>
                    <a:pt x="13446" y="16301"/>
                  </a:lnTo>
                  <a:lnTo>
                    <a:pt x="13457" y="16244"/>
                  </a:lnTo>
                  <a:lnTo>
                    <a:pt x="13468" y="16199"/>
                  </a:lnTo>
                  <a:lnTo>
                    <a:pt x="13457" y="16142"/>
                  </a:lnTo>
                  <a:lnTo>
                    <a:pt x="13434" y="16085"/>
                  </a:lnTo>
                  <a:lnTo>
                    <a:pt x="15345" y="14981"/>
                  </a:lnTo>
                  <a:close/>
                  <a:moveTo>
                    <a:pt x="24832" y="14981"/>
                  </a:moveTo>
                  <a:lnTo>
                    <a:pt x="24867" y="15038"/>
                  </a:lnTo>
                  <a:lnTo>
                    <a:pt x="24923" y="15072"/>
                  </a:lnTo>
                  <a:lnTo>
                    <a:pt x="24980" y="15095"/>
                  </a:lnTo>
                  <a:lnTo>
                    <a:pt x="25049" y="15107"/>
                  </a:lnTo>
                  <a:lnTo>
                    <a:pt x="25117" y="15095"/>
                  </a:lnTo>
                  <a:lnTo>
                    <a:pt x="25174" y="15072"/>
                  </a:lnTo>
                  <a:lnTo>
                    <a:pt x="25231" y="15038"/>
                  </a:lnTo>
                  <a:lnTo>
                    <a:pt x="25265" y="14993"/>
                  </a:lnTo>
                  <a:lnTo>
                    <a:pt x="27187" y="16096"/>
                  </a:lnTo>
                  <a:lnTo>
                    <a:pt x="27176" y="16142"/>
                  </a:lnTo>
                  <a:lnTo>
                    <a:pt x="27164" y="16199"/>
                  </a:lnTo>
                  <a:lnTo>
                    <a:pt x="27176" y="16244"/>
                  </a:lnTo>
                  <a:lnTo>
                    <a:pt x="27187" y="16290"/>
                  </a:lnTo>
                  <a:lnTo>
                    <a:pt x="27210" y="16335"/>
                  </a:lnTo>
                  <a:lnTo>
                    <a:pt x="27233" y="16369"/>
                  </a:lnTo>
                  <a:lnTo>
                    <a:pt x="27267" y="16403"/>
                  </a:lnTo>
                  <a:lnTo>
                    <a:pt x="27301" y="16426"/>
                  </a:lnTo>
                  <a:lnTo>
                    <a:pt x="27346" y="16437"/>
                  </a:lnTo>
                  <a:lnTo>
                    <a:pt x="27392" y="16449"/>
                  </a:lnTo>
                  <a:lnTo>
                    <a:pt x="27392" y="18724"/>
                  </a:lnTo>
                  <a:lnTo>
                    <a:pt x="27358" y="18735"/>
                  </a:lnTo>
                  <a:lnTo>
                    <a:pt x="27312" y="18747"/>
                  </a:lnTo>
                  <a:lnTo>
                    <a:pt x="27278" y="18769"/>
                  </a:lnTo>
                  <a:lnTo>
                    <a:pt x="27244" y="18792"/>
                  </a:lnTo>
                  <a:lnTo>
                    <a:pt x="27221" y="18826"/>
                  </a:lnTo>
                  <a:lnTo>
                    <a:pt x="27199" y="18872"/>
                  </a:lnTo>
                  <a:lnTo>
                    <a:pt x="27187" y="18906"/>
                  </a:lnTo>
                  <a:lnTo>
                    <a:pt x="27187" y="18951"/>
                  </a:lnTo>
                  <a:lnTo>
                    <a:pt x="27187" y="18997"/>
                  </a:lnTo>
                  <a:lnTo>
                    <a:pt x="27199" y="19042"/>
                  </a:lnTo>
                  <a:lnTo>
                    <a:pt x="25208" y="20191"/>
                  </a:lnTo>
                  <a:lnTo>
                    <a:pt x="25174" y="20157"/>
                  </a:lnTo>
                  <a:lnTo>
                    <a:pt x="25140" y="20134"/>
                  </a:lnTo>
                  <a:lnTo>
                    <a:pt x="25094" y="20123"/>
                  </a:lnTo>
                  <a:lnTo>
                    <a:pt x="25049" y="20112"/>
                  </a:lnTo>
                  <a:lnTo>
                    <a:pt x="25003" y="20123"/>
                  </a:lnTo>
                  <a:lnTo>
                    <a:pt x="24958" y="20134"/>
                  </a:lnTo>
                  <a:lnTo>
                    <a:pt x="24923" y="20157"/>
                  </a:lnTo>
                  <a:lnTo>
                    <a:pt x="24889" y="20191"/>
                  </a:lnTo>
                  <a:lnTo>
                    <a:pt x="22910" y="19054"/>
                  </a:lnTo>
                  <a:lnTo>
                    <a:pt x="22933" y="19008"/>
                  </a:lnTo>
                  <a:lnTo>
                    <a:pt x="22933" y="18951"/>
                  </a:lnTo>
                  <a:lnTo>
                    <a:pt x="22933" y="18906"/>
                  </a:lnTo>
                  <a:lnTo>
                    <a:pt x="22910" y="18860"/>
                  </a:lnTo>
                  <a:lnTo>
                    <a:pt x="22899" y="18826"/>
                  </a:lnTo>
                  <a:lnTo>
                    <a:pt x="22865" y="18781"/>
                  </a:lnTo>
                  <a:lnTo>
                    <a:pt x="22830" y="18758"/>
                  </a:lnTo>
                  <a:lnTo>
                    <a:pt x="22796" y="18724"/>
                  </a:lnTo>
                  <a:lnTo>
                    <a:pt x="22751" y="18712"/>
                  </a:lnTo>
                  <a:lnTo>
                    <a:pt x="22705" y="18701"/>
                  </a:lnTo>
                  <a:lnTo>
                    <a:pt x="22705" y="16460"/>
                  </a:lnTo>
                  <a:lnTo>
                    <a:pt x="22751" y="16449"/>
                  </a:lnTo>
                  <a:lnTo>
                    <a:pt x="22796" y="16437"/>
                  </a:lnTo>
                  <a:lnTo>
                    <a:pt x="22842" y="16403"/>
                  </a:lnTo>
                  <a:lnTo>
                    <a:pt x="22876" y="16381"/>
                  </a:lnTo>
                  <a:lnTo>
                    <a:pt x="22899" y="16335"/>
                  </a:lnTo>
                  <a:lnTo>
                    <a:pt x="22921" y="16301"/>
                  </a:lnTo>
                  <a:lnTo>
                    <a:pt x="22933" y="16244"/>
                  </a:lnTo>
                  <a:lnTo>
                    <a:pt x="22944" y="16199"/>
                  </a:lnTo>
                  <a:lnTo>
                    <a:pt x="22933" y="16142"/>
                  </a:lnTo>
                  <a:lnTo>
                    <a:pt x="22921" y="16085"/>
                  </a:lnTo>
                  <a:lnTo>
                    <a:pt x="24832" y="14981"/>
                  </a:lnTo>
                  <a:close/>
                  <a:moveTo>
                    <a:pt x="6256" y="14959"/>
                  </a:moveTo>
                  <a:lnTo>
                    <a:pt x="8304" y="16142"/>
                  </a:lnTo>
                  <a:lnTo>
                    <a:pt x="8293" y="16199"/>
                  </a:lnTo>
                  <a:lnTo>
                    <a:pt x="8304" y="16255"/>
                  </a:lnTo>
                  <a:lnTo>
                    <a:pt x="8327" y="16312"/>
                  </a:lnTo>
                  <a:lnTo>
                    <a:pt x="8372" y="16346"/>
                  </a:lnTo>
                  <a:lnTo>
                    <a:pt x="8429" y="16369"/>
                  </a:lnTo>
                  <a:lnTo>
                    <a:pt x="8429" y="18724"/>
                  </a:lnTo>
                  <a:lnTo>
                    <a:pt x="8395" y="18735"/>
                  </a:lnTo>
                  <a:lnTo>
                    <a:pt x="8350" y="18758"/>
                  </a:lnTo>
                  <a:lnTo>
                    <a:pt x="8315" y="18781"/>
                  </a:lnTo>
                  <a:lnTo>
                    <a:pt x="8293" y="18804"/>
                  </a:lnTo>
                  <a:lnTo>
                    <a:pt x="8270" y="18838"/>
                  </a:lnTo>
                  <a:lnTo>
                    <a:pt x="8247" y="18872"/>
                  </a:lnTo>
                  <a:lnTo>
                    <a:pt x="8236" y="18917"/>
                  </a:lnTo>
                  <a:lnTo>
                    <a:pt x="8236" y="18951"/>
                  </a:lnTo>
                  <a:lnTo>
                    <a:pt x="8236" y="18997"/>
                  </a:lnTo>
                  <a:lnTo>
                    <a:pt x="8247" y="19031"/>
                  </a:lnTo>
                  <a:lnTo>
                    <a:pt x="6234" y="20203"/>
                  </a:lnTo>
                  <a:lnTo>
                    <a:pt x="6200" y="20169"/>
                  </a:lnTo>
                  <a:lnTo>
                    <a:pt x="6165" y="20146"/>
                  </a:lnTo>
                  <a:lnTo>
                    <a:pt x="6131" y="20134"/>
                  </a:lnTo>
                  <a:lnTo>
                    <a:pt x="6086" y="20123"/>
                  </a:lnTo>
                  <a:lnTo>
                    <a:pt x="6052" y="20134"/>
                  </a:lnTo>
                  <a:lnTo>
                    <a:pt x="6006" y="20146"/>
                  </a:lnTo>
                  <a:lnTo>
                    <a:pt x="5972" y="20169"/>
                  </a:lnTo>
                  <a:lnTo>
                    <a:pt x="5949" y="20203"/>
                  </a:lnTo>
                  <a:lnTo>
                    <a:pt x="3902" y="19020"/>
                  </a:lnTo>
                  <a:lnTo>
                    <a:pt x="3913" y="18951"/>
                  </a:lnTo>
                  <a:lnTo>
                    <a:pt x="3913" y="18917"/>
                  </a:lnTo>
                  <a:lnTo>
                    <a:pt x="3902" y="18883"/>
                  </a:lnTo>
                  <a:lnTo>
                    <a:pt x="3856" y="18826"/>
                  </a:lnTo>
                  <a:lnTo>
                    <a:pt x="3811" y="18781"/>
                  </a:lnTo>
                  <a:lnTo>
                    <a:pt x="3743" y="18769"/>
                  </a:lnTo>
                  <a:lnTo>
                    <a:pt x="3743" y="16369"/>
                  </a:lnTo>
                  <a:lnTo>
                    <a:pt x="3799" y="16358"/>
                  </a:lnTo>
                  <a:lnTo>
                    <a:pt x="3856" y="16312"/>
                  </a:lnTo>
                  <a:lnTo>
                    <a:pt x="3890" y="16267"/>
                  </a:lnTo>
                  <a:lnTo>
                    <a:pt x="3902" y="16199"/>
                  </a:lnTo>
                  <a:lnTo>
                    <a:pt x="3890" y="16164"/>
                  </a:lnTo>
                  <a:lnTo>
                    <a:pt x="3879" y="16130"/>
                  </a:lnTo>
                  <a:lnTo>
                    <a:pt x="5915" y="14959"/>
                  </a:lnTo>
                  <a:lnTo>
                    <a:pt x="5949" y="14993"/>
                  </a:lnTo>
                  <a:lnTo>
                    <a:pt x="5995" y="15027"/>
                  </a:lnTo>
                  <a:lnTo>
                    <a:pt x="6040" y="15050"/>
                  </a:lnTo>
                  <a:lnTo>
                    <a:pt x="6143" y="15050"/>
                  </a:lnTo>
                  <a:lnTo>
                    <a:pt x="6188" y="15027"/>
                  </a:lnTo>
                  <a:lnTo>
                    <a:pt x="6234" y="15004"/>
                  </a:lnTo>
                  <a:lnTo>
                    <a:pt x="6256" y="14959"/>
                  </a:lnTo>
                  <a:close/>
                  <a:moveTo>
                    <a:pt x="6256" y="23172"/>
                  </a:moveTo>
                  <a:lnTo>
                    <a:pt x="8259" y="24332"/>
                  </a:lnTo>
                  <a:lnTo>
                    <a:pt x="8247" y="24366"/>
                  </a:lnTo>
                  <a:lnTo>
                    <a:pt x="8236" y="24412"/>
                  </a:lnTo>
                  <a:lnTo>
                    <a:pt x="8247" y="24446"/>
                  </a:lnTo>
                  <a:lnTo>
                    <a:pt x="8259" y="24491"/>
                  </a:lnTo>
                  <a:lnTo>
                    <a:pt x="8270" y="24525"/>
                  </a:lnTo>
                  <a:lnTo>
                    <a:pt x="8293" y="24548"/>
                  </a:lnTo>
                  <a:lnTo>
                    <a:pt x="8327" y="24582"/>
                  </a:lnTo>
                  <a:lnTo>
                    <a:pt x="8361" y="24605"/>
                  </a:lnTo>
                  <a:lnTo>
                    <a:pt x="8395" y="24616"/>
                  </a:lnTo>
                  <a:lnTo>
                    <a:pt x="8429" y="24628"/>
                  </a:lnTo>
                  <a:lnTo>
                    <a:pt x="8429" y="26960"/>
                  </a:lnTo>
                  <a:lnTo>
                    <a:pt x="8395" y="26960"/>
                  </a:lnTo>
                  <a:lnTo>
                    <a:pt x="8361" y="26982"/>
                  </a:lnTo>
                  <a:lnTo>
                    <a:pt x="8304" y="27028"/>
                  </a:lnTo>
                  <a:lnTo>
                    <a:pt x="8281" y="27051"/>
                  </a:lnTo>
                  <a:lnTo>
                    <a:pt x="8259" y="27085"/>
                  </a:lnTo>
                  <a:lnTo>
                    <a:pt x="8247" y="27130"/>
                  </a:lnTo>
                  <a:lnTo>
                    <a:pt x="8247" y="27164"/>
                  </a:lnTo>
                  <a:lnTo>
                    <a:pt x="8247" y="27199"/>
                  </a:lnTo>
                  <a:lnTo>
                    <a:pt x="8259" y="27244"/>
                  </a:lnTo>
                  <a:lnTo>
                    <a:pt x="6291" y="28382"/>
                  </a:lnTo>
                  <a:lnTo>
                    <a:pt x="6256" y="28336"/>
                  </a:lnTo>
                  <a:lnTo>
                    <a:pt x="6200" y="28302"/>
                  </a:lnTo>
                  <a:lnTo>
                    <a:pt x="6154" y="28279"/>
                  </a:lnTo>
                  <a:lnTo>
                    <a:pt x="6086" y="28268"/>
                  </a:lnTo>
                  <a:lnTo>
                    <a:pt x="6029" y="28279"/>
                  </a:lnTo>
                  <a:lnTo>
                    <a:pt x="5972" y="28302"/>
                  </a:lnTo>
                  <a:lnTo>
                    <a:pt x="5927" y="28336"/>
                  </a:lnTo>
                  <a:lnTo>
                    <a:pt x="5892" y="28382"/>
                  </a:lnTo>
                  <a:lnTo>
                    <a:pt x="3890" y="27233"/>
                  </a:lnTo>
                  <a:lnTo>
                    <a:pt x="3902" y="27164"/>
                  </a:lnTo>
                  <a:lnTo>
                    <a:pt x="3890" y="27096"/>
                  </a:lnTo>
                  <a:lnTo>
                    <a:pt x="3856" y="27039"/>
                  </a:lnTo>
                  <a:lnTo>
                    <a:pt x="3799" y="27005"/>
                  </a:lnTo>
                  <a:lnTo>
                    <a:pt x="3743" y="26982"/>
                  </a:lnTo>
                  <a:lnTo>
                    <a:pt x="3743" y="24571"/>
                  </a:lnTo>
                  <a:lnTo>
                    <a:pt x="3799" y="24559"/>
                  </a:lnTo>
                  <a:lnTo>
                    <a:pt x="3845" y="24525"/>
                  </a:lnTo>
                  <a:lnTo>
                    <a:pt x="3879" y="24468"/>
                  </a:lnTo>
                  <a:lnTo>
                    <a:pt x="3890" y="24412"/>
                  </a:lnTo>
                  <a:lnTo>
                    <a:pt x="3879" y="24343"/>
                  </a:lnTo>
                  <a:lnTo>
                    <a:pt x="5915" y="23172"/>
                  </a:lnTo>
                  <a:lnTo>
                    <a:pt x="5949" y="23206"/>
                  </a:lnTo>
                  <a:lnTo>
                    <a:pt x="5995" y="23240"/>
                  </a:lnTo>
                  <a:lnTo>
                    <a:pt x="6040" y="23251"/>
                  </a:lnTo>
                  <a:lnTo>
                    <a:pt x="6086" y="23263"/>
                  </a:lnTo>
                  <a:lnTo>
                    <a:pt x="6143" y="23251"/>
                  </a:lnTo>
                  <a:lnTo>
                    <a:pt x="6188" y="23240"/>
                  </a:lnTo>
                  <a:lnTo>
                    <a:pt x="6222" y="23206"/>
                  </a:lnTo>
                  <a:lnTo>
                    <a:pt x="6256" y="23172"/>
                  </a:lnTo>
                  <a:close/>
                  <a:moveTo>
                    <a:pt x="5949" y="31362"/>
                  </a:moveTo>
                  <a:lnTo>
                    <a:pt x="5972" y="31396"/>
                  </a:lnTo>
                  <a:lnTo>
                    <a:pt x="6006" y="31419"/>
                  </a:lnTo>
                  <a:lnTo>
                    <a:pt x="6052" y="31442"/>
                  </a:lnTo>
                  <a:lnTo>
                    <a:pt x="6131" y="31442"/>
                  </a:lnTo>
                  <a:lnTo>
                    <a:pt x="6177" y="31419"/>
                  </a:lnTo>
                  <a:lnTo>
                    <a:pt x="6211" y="31396"/>
                  </a:lnTo>
                  <a:lnTo>
                    <a:pt x="6234" y="31373"/>
                  </a:lnTo>
                  <a:lnTo>
                    <a:pt x="8259" y="32545"/>
                  </a:lnTo>
                  <a:lnTo>
                    <a:pt x="8247" y="32579"/>
                  </a:lnTo>
                  <a:lnTo>
                    <a:pt x="8247" y="32625"/>
                  </a:lnTo>
                  <a:lnTo>
                    <a:pt x="8247" y="32659"/>
                  </a:lnTo>
                  <a:lnTo>
                    <a:pt x="8259" y="32693"/>
                  </a:lnTo>
                  <a:lnTo>
                    <a:pt x="8304" y="32761"/>
                  </a:lnTo>
                  <a:lnTo>
                    <a:pt x="8361" y="32807"/>
                  </a:lnTo>
                  <a:lnTo>
                    <a:pt x="8395" y="32818"/>
                  </a:lnTo>
                  <a:lnTo>
                    <a:pt x="8429" y="32829"/>
                  </a:lnTo>
                  <a:lnTo>
                    <a:pt x="8429" y="35173"/>
                  </a:lnTo>
                  <a:lnTo>
                    <a:pt x="8395" y="35173"/>
                  </a:lnTo>
                  <a:lnTo>
                    <a:pt x="8361" y="35195"/>
                  </a:lnTo>
                  <a:lnTo>
                    <a:pt x="8304" y="35241"/>
                  </a:lnTo>
                  <a:lnTo>
                    <a:pt x="8259" y="35298"/>
                  </a:lnTo>
                  <a:lnTo>
                    <a:pt x="8259" y="35332"/>
                  </a:lnTo>
                  <a:lnTo>
                    <a:pt x="8247" y="35377"/>
                  </a:lnTo>
                  <a:lnTo>
                    <a:pt x="8259" y="35412"/>
                  </a:lnTo>
                  <a:lnTo>
                    <a:pt x="8259" y="35446"/>
                  </a:lnTo>
                  <a:lnTo>
                    <a:pt x="6234" y="36617"/>
                  </a:lnTo>
                  <a:lnTo>
                    <a:pt x="6211" y="36595"/>
                  </a:lnTo>
                  <a:lnTo>
                    <a:pt x="6177" y="36572"/>
                  </a:lnTo>
                  <a:lnTo>
                    <a:pt x="6131" y="36549"/>
                  </a:lnTo>
                  <a:lnTo>
                    <a:pt x="6052" y="36549"/>
                  </a:lnTo>
                  <a:lnTo>
                    <a:pt x="6006" y="36572"/>
                  </a:lnTo>
                  <a:lnTo>
                    <a:pt x="5972" y="36595"/>
                  </a:lnTo>
                  <a:lnTo>
                    <a:pt x="5949" y="36629"/>
                  </a:lnTo>
                  <a:lnTo>
                    <a:pt x="3925" y="35457"/>
                  </a:lnTo>
                  <a:lnTo>
                    <a:pt x="3936" y="35423"/>
                  </a:lnTo>
                  <a:lnTo>
                    <a:pt x="3936" y="35377"/>
                  </a:lnTo>
                  <a:lnTo>
                    <a:pt x="3936" y="35332"/>
                  </a:lnTo>
                  <a:lnTo>
                    <a:pt x="3925" y="35298"/>
                  </a:lnTo>
                  <a:lnTo>
                    <a:pt x="3902" y="35264"/>
                  </a:lnTo>
                  <a:lnTo>
                    <a:pt x="3879" y="35230"/>
                  </a:lnTo>
                  <a:lnTo>
                    <a:pt x="3845" y="35207"/>
                  </a:lnTo>
                  <a:lnTo>
                    <a:pt x="3811" y="35184"/>
                  </a:lnTo>
                  <a:lnTo>
                    <a:pt x="3777" y="35173"/>
                  </a:lnTo>
                  <a:lnTo>
                    <a:pt x="3743" y="35161"/>
                  </a:lnTo>
                  <a:lnTo>
                    <a:pt x="3743" y="32818"/>
                  </a:lnTo>
                  <a:lnTo>
                    <a:pt x="3777" y="32807"/>
                  </a:lnTo>
                  <a:lnTo>
                    <a:pt x="3811" y="32795"/>
                  </a:lnTo>
                  <a:lnTo>
                    <a:pt x="3868" y="32750"/>
                  </a:lnTo>
                  <a:lnTo>
                    <a:pt x="3902" y="32693"/>
                  </a:lnTo>
                  <a:lnTo>
                    <a:pt x="3913" y="32659"/>
                  </a:lnTo>
                  <a:lnTo>
                    <a:pt x="3913" y="32625"/>
                  </a:lnTo>
                  <a:lnTo>
                    <a:pt x="3913" y="32579"/>
                  </a:lnTo>
                  <a:lnTo>
                    <a:pt x="3902" y="32545"/>
                  </a:lnTo>
                  <a:lnTo>
                    <a:pt x="5949" y="31362"/>
                  </a:lnTo>
                  <a:close/>
                  <a:moveTo>
                    <a:pt x="8634" y="35491"/>
                  </a:moveTo>
                  <a:lnTo>
                    <a:pt x="10647" y="36651"/>
                  </a:lnTo>
                  <a:lnTo>
                    <a:pt x="10636" y="36720"/>
                  </a:lnTo>
                  <a:lnTo>
                    <a:pt x="10647" y="36788"/>
                  </a:lnTo>
                  <a:lnTo>
                    <a:pt x="10681" y="36845"/>
                  </a:lnTo>
                  <a:lnTo>
                    <a:pt x="10738" y="36890"/>
                  </a:lnTo>
                  <a:lnTo>
                    <a:pt x="10807" y="36913"/>
                  </a:lnTo>
                  <a:lnTo>
                    <a:pt x="10807" y="39279"/>
                  </a:lnTo>
                  <a:lnTo>
                    <a:pt x="10738" y="39302"/>
                  </a:lnTo>
                  <a:lnTo>
                    <a:pt x="10681" y="39347"/>
                  </a:lnTo>
                  <a:lnTo>
                    <a:pt x="10636" y="39404"/>
                  </a:lnTo>
                  <a:lnTo>
                    <a:pt x="10625" y="39438"/>
                  </a:lnTo>
                  <a:lnTo>
                    <a:pt x="10625" y="39484"/>
                  </a:lnTo>
                  <a:lnTo>
                    <a:pt x="10625" y="39518"/>
                  </a:lnTo>
                  <a:lnTo>
                    <a:pt x="10636" y="39552"/>
                  </a:lnTo>
                  <a:lnTo>
                    <a:pt x="8668" y="40690"/>
                  </a:lnTo>
                  <a:lnTo>
                    <a:pt x="8623" y="40644"/>
                  </a:lnTo>
                  <a:lnTo>
                    <a:pt x="8577" y="40610"/>
                  </a:lnTo>
                  <a:lnTo>
                    <a:pt x="8520" y="40587"/>
                  </a:lnTo>
                  <a:lnTo>
                    <a:pt x="8395" y="40587"/>
                  </a:lnTo>
                  <a:lnTo>
                    <a:pt x="8338" y="40610"/>
                  </a:lnTo>
                  <a:lnTo>
                    <a:pt x="8293" y="40644"/>
                  </a:lnTo>
                  <a:lnTo>
                    <a:pt x="8247" y="40690"/>
                  </a:lnTo>
                  <a:lnTo>
                    <a:pt x="6313" y="39575"/>
                  </a:lnTo>
                  <a:lnTo>
                    <a:pt x="6336" y="39529"/>
                  </a:lnTo>
                  <a:lnTo>
                    <a:pt x="6336" y="39484"/>
                  </a:lnTo>
                  <a:lnTo>
                    <a:pt x="6336" y="39438"/>
                  </a:lnTo>
                  <a:lnTo>
                    <a:pt x="6325" y="39393"/>
                  </a:lnTo>
                  <a:lnTo>
                    <a:pt x="6302" y="39347"/>
                  </a:lnTo>
                  <a:lnTo>
                    <a:pt x="6268" y="39313"/>
                  </a:lnTo>
                  <a:lnTo>
                    <a:pt x="6234" y="39279"/>
                  </a:lnTo>
                  <a:lnTo>
                    <a:pt x="6200" y="39256"/>
                  </a:lnTo>
                  <a:lnTo>
                    <a:pt x="6154" y="39245"/>
                  </a:lnTo>
                  <a:lnTo>
                    <a:pt x="6109" y="39234"/>
                  </a:lnTo>
                  <a:lnTo>
                    <a:pt x="6109" y="36902"/>
                  </a:lnTo>
                  <a:lnTo>
                    <a:pt x="6165" y="36879"/>
                  </a:lnTo>
                  <a:lnTo>
                    <a:pt x="6222" y="36845"/>
                  </a:lnTo>
                  <a:lnTo>
                    <a:pt x="6256" y="36788"/>
                  </a:lnTo>
                  <a:lnTo>
                    <a:pt x="6268" y="36720"/>
                  </a:lnTo>
                  <a:lnTo>
                    <a:pt x="6256" y="36663"/>
                  </a:lnTo>
                  <a:lnTo>
                    <a:pt x="8281" y="35491"/>
                  </a:lnTo>
                  <a:lnTo>
                    <a:pt x="8315" y="35525"/>
                  </a:lnTo>
                  <a:lnTo>
                    <a:pt x="8361" y="35559"/>
                  </a:lnTo>
                  <a:lnTo>
                    <a:pt x="8406" y="35582"/>
                  </a:lnTo>
                  <a:lnTo>
                    <a:pt x="8509" y="35582"/>
                  </a:lnTo>
                  <a:lnTo>
                    <a:pt x="8566" y="35559"/>
                  </a:lnTo>
                  <a:lnTo>
                    <a:pt x="8600" y="35537"/>
                  </a:lnTo>
                  <a:lnTo>
                    <a:pt x="8634" y="35491"/>
                  </a:lnTo>
                  <a:close/>
                  <a:moveTo>
                    <a:pt x="3538" y="35491"/>
                  </a:moveTo>
                  <a:lnTo>
                    <a:pt x="3572" y="35537"/>
                  </a:lnTo>
                  <a:lnTo>
                    <a:pt x="3617" y="35571"/>
                  </a:lnTo>
                  <a:lnTo>
                    <a:pt x="3663" y="35582"/>
                  </a:lnTo>
                  <a:lnTo>
                    <a:pt x="3720" y="35594"/>
                  </a:lnTo>
                  <a:lnTo>
                    <a:pt x="3777" y="35582"/>
                  </a:lnTo>
                  <a:lnTo>
                    <a:pt x="3822" y="35571"/>
                  </a:lnTo>
                  <a:lnTo>
                    <a:pt x="3868" y="35537"/>
                  </a:lnTo>
                  <a:lnTo>
                    <a:pt x="3902" y="35503"/>
                  </a:lnTo>
                  <a:lnTo>
                    <a:pt x="5927" y="36663"/>
                  </a:lnTo>
                  <a:lnTo>
                    <a:pt x="5915" y="36720"/>
                  </a:lnTo>
                  <a:lnTo>
                    <a:pt x="5927" y="36788"/>
                  </a:lnTo>
                  <a:lnTo>
                    <a:pt x="5961" y="36833"/>
                  </a:lnTo>
                  <a:lnTo>
                    <a:pt x="6006" y="36879"/>
                  </a:lnTo>
                  <a:lnTo>
                    <a:pt x="6063" y="36902"/>
                  </a:lnTo>
                  <a:lnTo>
                    <a:pt x="6063" y="39234"/>
                  </a:lnTo>
                  <a:lnTo>
                    <a:pt x="6018" y="39245"/>
                  </a:lnTo>
                  <a:lnTo>
                    <a:pt x="5972" y="39256"/>
                  </a:lnTo>
                  <a:lnTo>
                    <a:pt x="5938" y="39279"/>
                  </a:lnTo>
                  <a:lnTo>
                    <a:pt x="5904" y="39313"/>
                  </a:lnTo>
                  <a:lnTo>
                    <a:pt x="5881" y="39347"/>
                  </a:lnTo>
                  <a:lnTo>
                    <a:pt x="5858" y="39393"/>
                  </a:lnTo>
                  <a:lnTo>
                    <a:pt x="5847" y="39438"/>
                  </a:lnTo>
                  <a:lnTo>
                    <a:pt x="5847" y="39484"/>
                  </a:lnTo>
                  <a:lnTo>
                    <a:pt x="5847" y="39529"/>
                  </a:lnTo>
                  <a:lnTo>
                    <a:pt x="5858" y="39575"/>
                  </a:lnTo>
                  <a:lnTo>
                    <a:pt x="3856" y="40735"/>
                  </a:lnTo>
                  <a:lnTo>
                    <a:pt x="3834" y="40701"/>
                  </a:lnTo>
                  <a:lnTo>
                    <a:pt x="3799" y="40678"/>
                  </a:lnTo>
                  <a:lnTo>
                    <a:pt x="3765" y="40667"/>
                  </a:lnTo>
                  <a:lnTo>
                    <a:pt x="3720" y="40656"/>
                  </a:lnTo>
                  <a:lnTo>
                    <a:pt x="3674" y="40667"/>
                  </a:lnTo>
                  <a:lnTo>
                    <a:pt x="3640" y="40678"/>
                  </a:lnTo>
                  <a:lnTo>
                    <a:pt x="3606" y="40701"/>
                  </a:lnTo>
                  <a:lnTo>
                    <a:pt x="3583" y="40735"/>
                  </a:lnTo>
                  <a:lnTo>
                    <a:pt x="1547" y="39552"/>
                  </a:lnTo>
                  <a:lnTo>
                    <a:pt x="1547" y="39518"/>
                  </a:lnTo>
                  <a:lnTo>
                    <a:pt x="1558" y="39484"/>
                  </a:lnTo>
                  <a:lnTo>
                    <a:pt x="1558" y="39438"/>
                  </a:lnTo>
                  <a:lnTo>
                    <a:pt x="1547" y="39404"/>
                  </a:lnTo>
                  <a:lnTo>
                    <a:pt x="1524" y="39370"/>
                  </a:lnTo>
                  <a:lnTo>
                    <a:pt x="1502" y="39336"/>
                  </a:lnTo>
                  <a:lnTo>
                    <a:pt x="1479" y="39313"/>
                  </a:lnTo>
                  <a:lnTo>
                    <a:pt x="1445" y="39302"/>
                  </a:lnTo>
                  <a:lnTo>
                    <a:pt x="1411" y="39279"/>
                  </a:lnTo>
                  <a:lnTo>
                    <a:pt x="1365" y="39279"/>
                  </a:lnTo>
                  <a:lnTo>
                    <a:pt x="1365" y="36970"/>
                  </a:lnTo>
                  <a:lnTo>
                    <a:pt x="1411" y="36959"/>
                  </a:lnTo>
                  <a:lnTo>
                    <a:pt x="1456" y="36947"/>
                  </a:lnTo>
                  <a:lnTo>
                    <a:pt x="1490" y="36913"/>
                  </a:lnTo>
                  <a:lnTo>
                    <a:pt x="1524" y="36890"/>
                  </a:lnTo>
                  <a:lnTo>
                    <a:pt x="1558" y="36856"/>
                  </a:lnTo>
                  <a:lnTo>
                    <a:pt x="1581" y="36811"/>
                  </a:lnTo>
                  <a:lnTo>
                    <a:pt x="1593" y="36765"/>
                  </a:lnTo>
                  <a:lnTo>
                    <a:pt x="1593" y="36720"/>
                  </a:lnTo>
                  <a:lnTo>
                    <a:pt x="1593" y="36674"/>
                  </a:lnTo>
                  <a:lnTo>
                    <a:pt x="1570" y="36629"/>
                  </a:lnTo>
                  <a:lnTo>
                    <a:pt x="3538" y="35491"/>
                  </a:lnTo>
                  <a:close/>
                  <a:moveTo>
                    <a:pt x="3640" y="0"/>
                  </a:moveTo>
                  <a:lnTo>
                    <a:pt x="3697" y="11"/>
                  </a:lnTo>
                  <a:lnTo>
                    <a:pt x="3697" y="2298"/>
                  </a:lnTo>
                  <a:lnTo>
                    <a:pt x="3652" y="2309"/>
                  </a:lnTo>
                  <a:lnTo>
                    <a:pt x="3606" y="2332"/>
                  </a:lnTo>
                  <a:lnTo>
                    <a:pt x="3572" y="2355"/>
                  </a:lnTo>
                  <a:lnTo>
                    <a:pt x="3538" y="2377"/>
                  </a:lnTo>
                  <a:lnTo>
                    <a:pt x="3515" y="2412"/>
                  </a:lnTo>
                  <a:lnTo>
                    <a:pt x="3504" y="2446"/>
                  </a:lnTo>
                  <a:lnTo>
                    <a:pt x="3492" y="2491"/>
                  </a:lnTo>
                  <a:lnTo>
                    <a:pt x="3481" y="2537"/>
                  </a:lnTo>
                  <a:lnTo>
                    <a:pt x="3481" y="2571"/>
                  </a:lnTo>
                  <a:lnTo>
                    <a:pt x="3492" y="2616"/>
                  </a:lnTo>
                  <a:lnTo>
                    <a:pt x="1490" y="3777"/>
                  </a:lnTo>
                  <a:lnTo>
                    <a:pt x="1456" y="3754"/>
                  </a:lnTo>
                  <a:lnTo>
                    <a:pt x="1422" y="3731"/>
                  </a:lnTo>
                  <a:lnTo>
                    <a:pt x="1388" y="3720"/>
                  </a:lnTo>
                  <a:lnTo>
                    <a:pt x="1354" y="3708"/>
                  </a:lnTo>
                  <a:lnTo>
                    <a:pt x="1308" y="3720"/>
                  </a:lnTo>
                  <a:lnTo>
                    <a:pt x="1274" y="3731"/>
                  </a:lnTo>
                  <a:lnTo>
                    <a:pt x="1240" y="3754"/>
                  </a:lnTo>
                  <a:lnTo>
                    <a:pt x="1217" y="3777"/>
                  </a:lnTo>
                  <a:lnTo>
                    <a:pt x="0" y="3083"/>
                  </a:lnTo>
                  <a:lnTo>
                    <a:pt x="0" y="3140"/>
                  </a:lnTo>
                  <a:lnTo>
                    <a:pt x="1194" y="3822"/>
                  </a:lnTo>
                  <a:lnTo>
                    <a:pt x="1183" y="3879"/>
                  </a:lnTo>
                  <a:lnTo>
                    <a:pt x="1194" y="3947"/>
                  </a:lnTo>
                  <a:lnTo>
                    <a:pt x="1217" y="3993"/>
                  </a:lnTo>
                  <a:lnTo>
                    <a:pt x="1263" y="4027"/>
                  </a:lnTo>
                  <a:lnTo>
                    <a:pt x="1320" y="4050"/>
                  </a:lnTo>
                  <a:lnTo>
                    <a:pt x="1320" y="6404"/>
                  </a:lnTo>
                  <a:lnTo>
                    <a:pt x="1274" y="6416"/>
                  </a:lnTo>
                  <a:lnTo>
                    <a:pt x="1240" y="6427"/>
                  </a:lnTo>
                  <a:lnTo>
                    <a:pt x="1206" y="6450"/>
                  </a:lnTo>
                  <a:lnTo>
                    <a:pt x="1172" y="6484"/>
                  </a:lnTo>
                  <a:lnTo>
                    <a:pt x="1149" y="6518"/>
                  </a:lnTo>
                  <a:lnTo>
                    <a:pt x="1126" y="6552"/>
                  </a:lnTo>
                  <a:lnTo>
                    <a:pt x="1115" y="6598"/>
                  </a:lnTo>
                  <a:lnTo>
                    <a:pt x="1115" y="6643"/>
                  </a:lnTo>
                  <a:lnTo>
                    <a:pt x="1115" y="6677"/>
                  </a:lnTo>
                  <a:lnTo>
                    <a:pt x="1126" y="6723"/>
                  </a:lnTo>
                  <a:lnTo>
                    <a:pt x="0" y="7371"/>
                  </a:lnTo>
                  <a:lnTo>
                    <a:pt x="0" y="7428"/>
                  </a:lnTo>
                  <a:lnTo>
                    <a:pt x="1149" y="6768"/>
                  </a:lnTo>
                  <a:lnTo>
                    <a:pt x="1183" y="6814"/>
                  </a:lnTo>
                  <a:lnTo>
                    <a:pt x="1229" y="6848"/>
                  </a:lnTo>
                  <a:lnTo>
                    <a:pt x="1285" y="6871"/>
                  </a:lnTo>
                  <a:lnTo>
                    <a:pt x="1354" y="6882"/>
                  </a:lnTo>
                  <a:lnTo>
                    <a:pt x="1411" y="6871"/>
                  </a:lnTo>
                  <a:lnTo>
                    <a:pt x="1467" y="6848"/>
                  </a:lnTo>
                  <a:lnTo>
                    <a:pt x="1513" y="6814"/>
                  </a:lnTo>
                  <a:lnTo>
                    <a:pt x="1558" y="6768"/>
                  </a:lnTo>
                  <a:lnTo>
                    <a:pt x="3538" y="7917"/>
                  </a:lnTo>
                  <a:lnTo>
                    <a:pt x="3526" y="7951"/>
                  </a:lnTo>
                  <a:lnTo>
                    <a:pt x="3526" y="7986"/>
                  </a:lnTo>
                  <a:lnTo>
                    <a:pt x="3526" y="8031"/>
                  </a:lnTo>
                  <a:lnTo>
                    <a:pt x="3538" y="8065"/>
                  </a:lnTo>
                  <a:lnTo>
                    <a:pt x="3561" y="8099"/>
                  </a:lnTo>
                  <a:lnTo>
                    <a:pt x="3583" y="8122"/>
                  </a:lnTo>
                  <a:lnTo>
                    <a:pt x="3617" y="8145"/>
                  </a:lnTo>
                  <a:lnTo>
                    <a:pt x="3640" y="8168"/>
                  </a:lnTo>
                  <a:lnTo>
                    <a:pt x="3686" y="8179"/>
                  </a:lnTo>
                  <a:lnTo>
                    <a:pt x="3754" y="8179"/>
                  </a:lnTo>
                  <a:lnTo>
                    <a:pt x="3799" y="8168"/>
                  </a:lnTo>
                  <a:lnTo>
                    <a:pt x="3834" y="8145"/>
                  </a:lnTo>
                  <a:lnTo>
                    <a:pt x="3856" y="8122"/>
                  </a:lnTo>
                  <a:lnTo>
                    <a:pt x="3879" y="8099"/>
                  </a:lnTo>
                  <a:lnTo>
                    <a:pt x="3902" y="8065"/>
                  </a:lnTo>
                  <a:lnTo>
                    <a:pt x="3913" y="8031"/>
                  </a:lnTo>
                  <a:lnTo>
                    <a:pt x="3913" y="7986"/>
                  </a:lnTo>
                  <a:lnTo>
                    <a:pt x="3913" y="7951"/>
                  </a:lnTo>
                  <a:lnTo>
                    <a:pt x="3902" y="7906"/>
                  </a:lnTo>
                  <a:lnTo>
                    <a:pt x="5938" y="6734"/>
                  </a:lnTo>
                  <a:lnTo>
                    <a:pt x="5972" y="6768"/>
                  </a:lnTo>
                  <a:lnTo>
                    <a:pt x="6006" y="6791"/>
                  </a:lnTo>
                  <a:lnTo>
                    <a:pt x="6040" y="6814"/>
                  </a:lnTo>
                  <a:lnTo>
                    <a:pt x="6131" y="6814"/>
                  </a:lnTo>
                  <a:lnTo>
                    <a:pt x="6177" y="6791"/>
                  </a:lnTo>
                  <a:lnTo>
                    <a:pt x="6211" y="6768"/>
                  </a:lnTo>
                  <a:lnTo>
                    <a:pt x="6234" y="6734"/>
                  </a:lnTo>
                  <a:lnTo>
                    <a:pt x="8270" y="7906"/>
                  </a:lnTo>
                  <a:lnTo>
                    <a:pt x="8259" y="7951"/>
                  </a:lnTo>
                  <a:lnTo>
                    <a:pt x="8247" y="7986"/>
                  </a:lnTo>
                  <a:lnTo>
                    <a:pt x="8259" y="8031"/>
                  </a:lnTo>
                  <a:lnTo>
                    <a:pt x="8270" y="8065"/>
                  </a:lnTo>
                  <a:lnTo>
                    <a:pt x="8304" y="8122"/>
                  </a:lnTo>
                  <a:lnTo>
                    <a:pt x="8361" y="8168"/>
                  </a:lnTo>
                  <a:lnTo>
                    <a:pt x="8395" y="8190"/>
                  </a:lnTo>
                  <a:lnTo>
                    <a:pt x="8429" y="8190"/>
                  </a:lnTo>
                  <a:lnTo>
                    <a:pt x="8429" y="10568"/>
                  </a:lnTo>
                  <a:lnTo>
                    <a:pt x="8372" y="10590"/>
                  </a:lnTo>
                  <a:lnTo>
                    <a:pt x="8327" y="10625"/>
                  </a:lnTo>
                  <a:lnTo>
                    <a:pt x="8293" y="10681"/>
                  </a:lnTo>
                  <a:lnTo>
                    <a:pt x="8281" y="10750"/>
                  </a:lnTo>
                  <a:lnTo>
                    <a:pt x="8293" y="10795"/>
                  </a:lnTo>
                  <a:lnTo>
                    <a:pt x="6291" y="11956"/>
                  </a:lnTo>
                  <a:lnTo>
                    <a:pt x="6256" y="11910"/>
                  </a:lnTo>
                  <a:lnTo>
                    <a:pt x="6211" y="11876"/>
                  </a:lnTo>
                  <a:lnTo>
                    <a:pt x="6154" y="11853"/>
                  </a:lnTo>
                  <a:lnTo>
                    <a:pt x="6086" y="11842"/>
                  </a:lnTo>
                  <a:lnTo>
                    <a:pt x="6040" y="11853"/>
                  </a:lnTo>
                  <a:lnTo>
                    <a:pt x="5995" y="11865"/>
                  </a:lnTo>
                  <a:lnTo>
                    <a:pt x="5949" y="11887"/>
                  </a:lnTo>
                  <a:lnTo>
                    <a:pt x="5915" y="11921"/>
                  </a:lnTo>
                  <a:lnTo>
                    <a:pt x="5881" y="11956"/>
                  </a:lnTo>
                  <a:lnTo>
                    <a:pt x="5858" y="12001"/>
                  </a:lnTo>
                  <a:lnTo>
                    <a:pt x="5847" y="12047"/>
                  </a:lnTo>
                  <a:lnTo>
                    <a:pt x="5847" y="12092"/>
                  </a:lnTo>
                  <a:lnTo>
                    <a:pt x="5847" y="12138"/>
                  </a:lnTo>
                  <a:lnTo>
                    <a:pt x="5858" y="12183"/>
                  </a:lnTo>
                  <a:lnTo>
                    <a:pt x="5881" y="12217"/>
                  </a:lnTo>
                  <a:lnTo>
                    <a:pt x="5904" y="12263"/>
                  </a:lnTo>
                  <a:lnTo>
                    <a:pt x="5938" y="12285"/>
                  </a:lnTo>
                  <a:lnTo>
                    <a:pt x="5972" y="12308"/>
                  </a:lnTo>
                  <a:lnTo>
                    <a:pt x="6018" y="12331"/>
                  </a:lnTo>
                  <a:lnTo>
                    <a:pt x="6063" y="12342"/>
                  </a:lnTo>
                  <a:lnTo>
                    <a:pt x="6063" y="14651"/>
                  </a:lnTo>
                  <a:lnTo>
                    <a:pt x="5995" y="14674"/>
                  </a:lnTo>
                  <a:lnTo>
                    <a:pt x="5938" y="14720"/>
                  </a:lnTo>
                  <a:lnTo>
                    <a:pt x="5904" y="14777"/>
                  </a:lnTo>
                  <a:lnTo>
                    <a:pt x="5892" y="14811"/>
                  </a:lnTo>
                  <a:lnTo>
                    <a:pt x="5881" y="14845"/>
                  </a:lnTo>
                  <a:lnTo>
                    <a:pt x="5904" y="14913"/>
                  </a:lnTo>
                  <a:lnTo>
                    <a:pt x="3856" y="16096"/>
                  </a:lnTo>
                  <a:lnTo>
                    <a:pt x="3834" y="16062"/>
                  </a:lnTo>
                  <a:lnTo>
                    <a:pt x="3799" y="16039"/>
                  </a:lnTo>
                  <a:lnTo>
                    <a:pt x="3765" y="16028"/>
                  </a:lnTo>
                  <a:lnTo>
                    <a:pt x="3720" y="16017"/>
                  </a:lnTo>
                  <a:lnTo>
                    <a:pt x="3674" y="16028"/>
                  </a:lnTo>
                  <a:lnTo>
                    <a:pt x="3640" y="16039"/>
                  </a:lnTo>
                  <a:lnTo>
                    <a:pt x="3606" y="16062"/>
                  </a:lnTo>
                  <a:lnTo>
                    <a:pt x="3572" y="16096"/>
                  </a:lnTo>
                  <a:lnTo>
                    <a:pt x="1547" y="14924"/>
                  </a:lnTo>
                  <a:lnTo>
                    <a:pt x="1547" y="14890"/>
                  </a:lnTo>
                  <a:lnTo>
                    <a:pt x="1558" y="14845"/>
                  </a:lnTo>
                  <a:lnTo>
                    <a:pt x="1547" y="14811"/>
                  </a:lnTo>
                  <a:lnTo>
                    <a:pt x="1536" y="14765"/>
                  </a:lnTo>
                  <a:lnTo>
                    <a:pt x="1524" y="14731"/>
                  </a:lnTo>
                  <a:lnTo>
                    <a:pt x="1502" y="14708"/>
                  </a:lnTo>
                  <a:lnTo>
                    <a:pt x="1467" y="14674"/>
                  </a:lnTo>
                  <a:lnTo>
                    <a:pt x="1433" y="14663"/>
                  </a:lnTo>
                  <a:lnTo>
                    <a:pt x="1388" y="14651"/>
                  </a:lnTo>
                  <a:lnTo>
                    <a:pt x="1354" y="14640"/>
                  </a:lnTo>
                  <a:lnTo>
                    <a:pt x="1308" y="14651"/>
                  </a:lnTo>
                  <a:lnTo>
                    <a:pt x="1274" y="14663"/>
                  </a:lnTo>
                  <a:lnTo>
                    <a:pt x="1240" y="14674"/>
                  </a:lnTo>
                  <a:lnTo>
                    <a:pt x="1206" y="14708"/>
                  </a:lnTo>
                  <a:lnTo>
                    <a:pt x="1183" y="14731"/>
                  </a:lnTo>
                  <a:lnTo>
                    <a:pt x="1160" y="14765"/>
                  </a:lnTo>
                  <a:lnTo>
                    <a:pt x="1149" y="14811"/>
                  </a:lnTo>
                  <a:lnTo>
                    <a:pt x="1149" y="14845"/>
                  </a:lnTo>
                  <a:lnTo>
                    <a:pt x="1160" y="14913"/>
                  </a:lnTo>
                  <a:lnTo>
                    <a:pt x="0" y="15584"/>
                  </a:lnTo>
                  <a:lnTo>
                    <a:pt x="0" y="15641"/>
                  </a:lnTo>
                  <a:lnTo>
                    <a:pt x="1172" y="14959"/>
                  </a:lnTo>
                  <a:lnTo>
                    <a:pt x="1206" y="14993"/>
                  </a:lnTo>
                  <a:lnTo>
                    <a:pt x="1251" y="15027"/>
                  </a:lnTo>
                  <a:lnTo>
                    <a:pt x="1297" y="15050"/>
                  </a:lnTo>
                  <a:lnTo>
                    <a:pt x="1354" y="15061"/>
                  </a:lnTo>
                  <a:lnTo>
                    <a:pt x="1399" y="15050"/>
                  </a:lnTo>
                  <a:lnTo>
                    <a:pt x="1445" y="15027"/>
                  </a:lnTo>
                  <a:lnTo>
                    <a:pt x="1490" y="15004"/>
                  </a:lnTo>
                  <a:lnTo>
                    <a:pt x="1524" y="14959"/>
                  </a:lnTo>
                  <a:lnTo>
                    <a:pt x="3549" y="16142"/>
                  </a:lnTo>
                  <a:lnTo>
                    <a:pt x="3538" y="16199"/>
                  </a:lnTo>
                  <a:lnTo>
                    <a:pt x="3549" y="16267"/>
                  </a:lnTo>
                  <a:lnTo>
                    <a:pt x="3583" y="16312"/>
                  </a:lnTo>
                  <a:lnTo>
                    <a:pt x="3629" y="16358"/>
                  </a:lnTo>
                  <a:lnTo>
                    <a:pt x="3697" y="16369"/>
                  </a:lnTo>
                  <a:lnTo>
                    <a:pt x="3697" y="18769"/>
                  </a:lnTo>
                  <a:lnTo>
                    <a:pt x="3629" y="18792"/>
                  </a:lnTo>
                  <a:lnTo>
                    <a:pt x="3572" y="18826"/>
                  </a:lnTo>
                  <a:lnTo>
                    <a:pt x="3538" y="18883"/>
                  </a:lnTo>
                  <a:lnTo>
                    <a:pt x="3526" y="18951"/>
                  </a:lnTo>
                  <a:lnTo>
                    <a:pt x="3538" y="19020"/>
                  </a:lnTo>
                  <a:lnTo>
                    <a:pt x="1502" y="20191"/>
                  </a:lnTo>
                  <a:lnTo>
                    <a:pt x="1467" y="20169"/>
                  </a:lnTo>
                  <a:lnTo>
                    <a:pt x="1433" y="20134"/>
                  </a:lnTo>
                  <a:lnTo>
                    <a:pt x="1399" y="20123"/>
                  </a:lnTo>
                  <a:lnTo>
                    <a:pt x="1308" y="20123"/>
                  </a:lnTo>
                  <a:lnTo>
                    <a:pt x="1263" y="20146"/>
                  </a:lnTo>
                  <a:lnTo>
                    <a:pt x="1229" y="20169"/>
                  </a:lnTo>
                  <a:lnTo>
                    <a:pt x="1194" y="20203"/>
                  </a:lnTo>
                  <a:lnTo>
                    <a:pt x="0" y="19509"/>
                  </a:lnTo>
                  <a:lnTo>
                    <a:pt x="0" y="19554"/>
                  </a:lnTo>
                  <a:lnTo>
                    <a:pt x="1183" y="20237"/>
                  </a:lnTo>
                  <a:lnTo>
                    <a:pt x="1172" y="20305"/>
                  </a:lnTo>
                  <a:lnTo>
                    <a:pt x="1183" y="20362"/>
                  </a:lnTo>
                  <a:lnTo>
                    <a:pt x="1206" y="20419"/>
                  </a:lnTo>
                  <a:lnTo>
                    <a:pt x="1263" y="20464"/>
                  </a:lnTo>
                  <a:lnTo>
                    <a:pt x="1320" y="20487"/>
                  </a:lnTo>
                  <a:lnTo>
                    <a:pt x="1320" y="22830"/>
                  </a:lnTo>
                  <a:lnTo>
                    <a:pt x="1285" y="22842"/>
                  </a:lnTo>
                  <a:lnTo>
                    <a:pt x="1240" y="22865"/>
                  </a:lnTo>
                  <a:lnTo>
                    <a:pt x="1206" y="22887"/>
                  </a:lnTo>
                  <a:lnTo>
                    <a:pt x="1183" y="22910"/>
                  </a:lnTo>
                  <a:lnTo>
                    <a:pt x="1160" y="22944"/>
                  </a:lnTo>
                  <a:lnTo>
                    <a:pt x="1138" y="22978"/>
                  </a:lnTo>
                  <a:lnTo>
                    <a:pt x="1126" y="23012"/>
                  </a:lnTo>
                  <a:lnTo>
                    <a:pt x="1126" y="23058"/>
                  </a:lnTo>
                  <a:lnTo>
                    <a:pt x="1126" y="23103"/>
                  </a:lnTo>
                  <a:lnTo>
                    <a:pt x="1138" y="23138"/>
                  </a:lnTo>
                  <a:lnTo>
                    <a:pt x="0" y="23797"/>
                  </a:lnTo>
                  <a:lnTo>
                    <a:pt x="0" y="23843"/>
                  </a:lnTo>
                  <a:lnTo>
                    <a:pt x="1160" y="23183"/>
                  </a:lnTo>
                  <a:lnTo>
                    <a:pt x="1194" y="23229"/>
                  </a:lnTo>
                  <a:lnTo>
                    <a:pt x="1240" y="23263"/>
                  </a:lnTo>
                  <a:lnTo>
                    <a:pt x="1297" y="23285"/>
                  </a:lnTo>
                  <a:lnTo>
                    <a:pt x="1411" y="23285"/>
                  </a:lnTo>
                  <a:lnTo>
                    <a:pt x="1456" y="23263"/>
                  </a:lnTo>
                  <a:lnTo>
                    <a:pt x="1502" y="23229"/>
                  </a:lnTo>
                  <a:lnTo>
                    <a:pt x="1536" y="23183"/>
                  </a:lnTo>
                  <a:lnTo>
                    <a:pt x="3561" y="24355"/>
                  </a:lnTo>
                  <a:lnTo>
                    <a:pt x="3549" y="24412"/>
                  </a:lnTo>
                  <a:lnTo>
                    <a:pt x="3561" y="24468"/>
                  </a:lnTo>
                  <a:lnTo>
                    <a:pt x="3595" y="24514"/>
                  </a:lnTo>
                  <a:lnTo>
                    <a:pt x="3640" y="24548"/>
                  </a:lnTo>
                  <a:lnTo>
                    <a:pt x="3697" y="24571"/>
                  </a:lnTo>
                  <a:lnTo>
                    <a:pt x="3697" y="26982"/>
                  </a:lnTo>
                  <a:lnTo>
                    <a:pt x="3629" y="27005"/>
                  </a:lnTo>
                  <a:lnTo>
                    <a:pt x="3583" y="27051"/>
                  </a:lnTo>
                  <a:lnTo>
                    <a:pt x="3549" y="27096"/>
                  </a:lnTo>
                  <a:lnTo>
                    <a:pt x="3538" y="27164"/>
                  </a:lnTo>
                  <a:lnTo>
                    <a:pt x="3549" y="27221"/>
                  </a:lnTo>
                  <a:lnTo>
                    <a:pt x="1490" y="28416"/>
                  </a:lnTo>
                  <a:lnTo>
                    <a:pt x="1456" y="28382"/>
                  </a:lnTo>
                  <a:lnTo>
                    <a:pt x="1433" y="28359"/>
                  </a:lnTo>
                  <a:lnTo>
                    <a:pt x="1388" y="28347"/>
                  </a:lnTo>
                  <a:lnTo>
                    <a:pt x="1354" y="28336"/>
                  </a:lnTo>
                  <a:lnTo>
                    <a:pt x="1308" y="28347"/>
                  </a:lnTo>
                  <a:lnTo>
                    <a:pt x="1274" y="28359"/>
                  </a:lnTo>
                  <a:lnTo>
                    <a:pt x="1240" y="28382"/>
                  </a:lnTo>
                  <a:lnTo>
                    <a:pt x="1206" y="28416"/>
                  </a:lnTo>
                  <a:lnTo>
                    <a:pt x="0" y="27722"/>
                  </a:lnTo>
                  <a:lnTo>
                    <a:pt x="0" y="27767"/>
                  </a:lnTo>
                  <a:lnTo>
                    <a:pt x="1183" y="28461"/>
                  </a:lnTo>
                  <a:lnTo>
                    <a:pt x="1183" y="28518"/>
                  </a:lnTo>
                  <a:lnTo>
                    <a:pt x="1194" y="28575"/>
                  </a:lnTo>
                  <a:lnTo>
                    <a:pt x="1217" y="28620"/>
                  </a:lnTo>
                  <a:lnTo>
                    <a:pt x="1263" y="28666"/>
                  </a:lnTo>
                  <a:lnTo>
                    <a:pt x="1320" y="28677"/>
                  </a:lnTo>
                  <a:lnTo>
                    <a:pt x="1320" y="31032"/>
                  </a:lnTo>
                  <a:lnTo>
                    <a:pt x="1274" y="31043"/>
                  </a:lnTo>
                  <a:lnTo>
                    <a:pt x="1240" y="31055"/>
                  </a:lnTo>
                  <a:lnTo>
                    <a:pt x="1206" y="31078"/>
                  </a:lnTo>
                  <a:lnTo>
                    <a:pt x="1172" y="31112"/>
                  </a:lnTo>
                  <a:lnTo>
                    <a:pt x="1149" y="31146"/>
                  </a:lnTo>
                  <a:lnTo>
                    <a:pt x="1126" y="31180"/>
                  </a:lnTo>
                  <a:lnTo>
                    <a:pt x="1115" y="31225"/>
                  </a:lnTo>
                  <a:lnTo>
                    <a:pt x="1115" y="31271"/>
                  </a:lnTo>
                  <a:lnTo>
                    <a:pt x="1115" y="31316"/>
                  </a:lnTo>
                  <a:lnTo>
                    <a:pt x="1126" y="31362"/>
                  </a:lnTo>
                  <a:lnTo>
                    <a:pt x="0" y="32010"/>
                  </a:lnTo>
                  <a:lnTo>
                    <a:pt x="0" y="32056"/>
                  </a:lnTo>
                  <a:lnTo>
                    <a:pt x="1149" y="31396"/>
                  </a:lnTo>
                  <a:lnTo>
                    <a:pt x="1183" y="31442"/>
                  </a:lnTo>
                  <a:lnTo>
                    <a:pt x="1229" y="31476"/>
                  </a:lnTo>
                  <a:lnTo>
                    <a:pt x="1285" y="31498"/>
                  </a:lnTo>
                  <a:lnTo>
                    <a:pt x="1354" y="31510"/>
                  </a:lnTo>
                  <a:lnTo>
                    <a:pt x="1411" y="31498"/>
                  </a:lnTo>
                  <a:lnTo>
                    <a:pt x="1467" y="31476"/>
                  </a:lnTo>
                  <a:lnTo>
                    <a:pt x="1513" y="31442"/>
                  </a:lnTo>
                  <a:lnTo>
                    <a:pt x="1547" y="31407"/>
                  </a:lnTo>
                  <a:lnTo>
                    <a:pt x="3538" y="32545"/>
                  </a:lnTo>
                  <a:lnTo>
                    <a:pt x="3526" y="32579"/>
                  </a:lnTo>
                  <a:lnTo>
                    <a:pt x="3526" y="32625"/>
                  </a:lnTo>
                  <a:lnTo>
                    <a:pt x="3538" y="32693"/>
                  </a:lnTo>
                  <a:lnTo>
                    <a:pt x="3572" y="32750"/>
                  </a:lnTo>
                  <a:lnTo>
                    <a:pt x="3629" y="32795"/>
                  </a:lnTo>
                  <a:lnTo>
                    <a:pt x="3697" y="32818"/>
                  </a:lnTo>
                  <a:lnTo>
                    <a:pt x="3697" y="35161"/>
                  </a:lnTo>
                  <a:lnTo>
                    <a:pt x="3652" y="35173"/>
                  </a:lnTo>
                  <a:lnTo>
                    <a:pt x="3617" y="35184"/>
                  </a:lnTo>
                  <a:lnTo>
                    <a:pt x="3561" y="35230"/>
                  </a:lnTo>
                  <a:lnTo>
                    <a:pt x="3538" y="35264"/>
                  </a:lnTo>
                  <a:lnTo>
                    <a:pt x="3515" y="35298"/>
                  </a:lnTo>
                  <a:lnTo>
                    <a:pt x="3504" y="35332"/>
                  </a:lnTo>
                  <a:lnTo>
                    <a:pt x="3504" y="35377"/>
                  </a:lnTo>
                  <a:lnTo>
                    <a:pt x="3504" y="35412"/>
                  </a:lnTo>
                  <a:lnTo>
                    <a:pt x="3515" y="35457"/>
                  </a:lnTo>
                  <a:lnTo>
                    <a:pt x="1547" y="36583"/>
                  </a:lnTo>
                  <a:lnTo>
                    <a:pt x="1513" y="36538"/>
                  </a:lnTo>
                  <a:lnTo>
                    <a:pt x="1467" y="36504"/>
                  </a:lnTo>
                  <a:lnTo>
                    <a:pt x="1411" y="36492"/>
                  </a:lnTo>
                  <a:lnTo>
                    <a:pt x="1354" y="36481"/>
                  </a:lnTo>
                  <a:lnTo>
                    <a:pt x="1285" y="36492"/>
                  </a:lnTo>
                  <a:lnTo>
                    <a:pt x="1229" y="36515"/>
                  </a:lnTo>
                  <a:lnTo>
                    <a:pt x="1183" y="36549"/>
                  </a:lnTo>
                  <a:lnTo>
                    <a:pt x="1149" y="36595"/>
                  </a:lnTo>
                  <a:lnTo>
                    <a:pt x="0" y="35935"/>
                  </a:lnTo>
                  <a:lnTo>
                    <a:pt x="0" y="35980"/>
                  </a:lnTo>
                  <a:lnTo>
                    <a:pt x="1126" y="36629"/>
                  </a:lnTo>
                  <a:lnTo>
                    <a:pt x="1115" y="36674"/>
                  </a:lnTo>
                  <a:lnTo>
                    <a:pt x="1103" y="36720"/>
                  </a:lnTo>
                  <a:lnTo>
                    <a:pt x="1115" y="36765"/>
                  </a:lnTo>
                  <a:lnTo>
                    <a:pt x="1126" y="36811"/>
                  </a:lnTo>
                  <a:lnTo>
                    <a:pt x="1138" y="36845"/>
                  </a:lnTo>
                  <a:lnTo>
                    <a:pt x="1172" y="36890"/>
                  </a:lnTo>
                  <a:lnTo>
                    <a:pt x="1206" y="36913"/>
                  </a:lnTo>
                  <a:lnTo>
                    <a:pt x="1240" y="36936"/>
                  </a:lnTo>
                  <a:lnTo>
                    <a:pt x="1274" y="36959"/>
                  </a:lnTo>
                  <a:lnTo>
                    <a:pt x="1320" y="36959"/>
                  </a:lnTo>
                  <a:lnTo>
                    <a:pt x="1320" y="39279"/>
                  </a:lnTo>
                  <a:lnTo>
                    <a:pt x="1251" y="39302"/>
                  </a:lnTo>
                  <a:lnTo>
                    <a:pt x="1194" y="39347"/>
                  </a:lnTo>
                  <a:lnTo>
                    <a:pt x="1160" y="39404"/>
                  </a:lnTo>
                  <a:lnTo>
                    <a:pt x="1149" y="39438"/>
                  </a:lnTo>
                  <a:lnTo>
                    <a:pt x="1149" y="39484"/>
                  </a:lnTo>
                  <a:lnTo>
                    <a:pt x="1149" y="39518"/>
                  </a:lnTo>
                  <a:lnTo>
                    <a:pt x="1160" y="39552"/>
                  </a:lnTo>
                  <a:lnTo>
                    <a:pt x="0" y="40223"/>
                  </a:lnTo>
                  <a:lnTo>
                    <a:pt x="0" y="40269"/>
                  </a:lnTo>
                  <a:lnTo>
                    <a:pt x="1172" y="39598"/>
                  </a:lnTo>
                  <a:lnTo>
                    <a:pt x="1206" y="39632"/>
                  </a:lnTo>
                  <a:lnTo>
                    <a:pt x="1251" y="39666"/>
                  </a:lnTo>
                  <a:lnTo>
                    <a:pt x="1297" y="39677"/>
                  </a:lnTo>
                  <a:lnTo>
                    <a:pt x="1354" y="39689"/>
                  </a:lnTo>
                  <a:lnTo>
                    <a:pt x="1399" y="39677"/>
                  </a:lnTo>
                  <a:lnTo>
                    <a:pt x="1445" y="39666"/>
                  </a:lnTo>
                  <a:lnTo>
                    <a:pt x="1490" y="39632"/>
                  </a:lnTo>
                  <a:lnTo>
                    <a:pt x="1524" y="39598"/>
                  </a:lnTo>
                  <a:lnTo>
                    <a:pt x="3561" y="40781"/>
                  </a:lnTo>
                  <a:lnTo>
                    <a:pt x="3549" y="40826"/>
                  </a:lnTo>
                  <a:lnTo>
                    <a:pt x="3561" y="40894"/>
                  </a:lnTo>
                  <a:lnTo>
                    <a:pt x="3595" y="40940"/>
                  </a:lnTo>
                  <a:lnTo>
                    <a:pt x="3640" y="40974"/>
                  </a:lnTo>
                  <a:lnTo>
                    <a:pt x="3697" y="40997"/>
                  </a:lnTo>
                  <a:lnTo>
                    <a:pt x="3697" y="43352"/>
                  </a:lnTo>
                  <a:lnTo>
                    <a:pt x="3652" y="43363"/>
                  </a:lnTo>
                  <a:lnTo>
                    <a:pt x="3606" y="43374"/>
                  </a:lnTo>
                  <a:lnTo>
                    <a:pt x="3572" y="43397"/>
                  </a:lnTo>
                  <a:lnTo>
                    <a:pt x="3538" y="43431"/>
                  </a:lnTo>
                  <a:lnTo>
                    <a:pt x="3515" y="43465"/>
                  </a:lnTo>
                  <a:lnTo>
                    <a:pt x="3504" y="43499"/>
                  </a:lnTo>
                  <a:lnTo>
                    <a:pt x="3492" y="43545"/>
                  </a:lnTo>
                  <a:lnTo>
                    <a:pt x="3481" y="43590"/>
                  </a:lnTo>
                  <a:lnTo>
                    <a:pt x="3492" y="43636"/>
                  </a:lnTo>
                  <a:lnTo>
                    <a:pt x="3504" y="43670"/>
                  </a:lnTo>
                  <a:lnTo>
                    <a:pt x="1570" y="44785"/>
                  </a:lnTo>
                  <a:lnTo>
                    <a:pt x="1524" y="44739"/>
                  </a:lnTo>
                  <a:lnTo>
                    <a:pt x="1479" y="44705"/>
                  </a:lnTo>
                  <a:lnTo>
                    <a:pt x="1422" y="44682"/>
                  </a:lnTo>
                  <a:lnTo>
                    <a:pt x="1354" y="44671"/>
                  </a:lnTo>
                  <a:lnTo>
                    <a:pt x="1285" y="44682"/>
                  </a:lnTo>
                  <a:lnTo>
                    <a:pt x="1217" y="44705"/>
                  </a:lnTo>
                  <a:lnTo>
                    <a:pt x="1172" y="44739"/>
                  </a:lnTo>
                  <a:lnTo>
                    <a:pt x="1126" y="44796"/>
                  </a:lnTo>
                  <a:lnTo>
                    <a:pt x="0" y="44136"/>
                  </a:lnTo>
                  <a:lnTo>
                    <a:pt x="0" y="44193"/>
                  </a:lnTo>
                  <a:lnTo>
                    <a:pt x="1103" y="44830"/>
                  </a:lnTo>
                  <a:lnTo>
                    <a:pt x="1092" y="44887"/>
                  </a:lnTo>
                  <a:lnTo>
                    <a:pt x="1081" y="44933"/>
                  </a:lnTo>
                  <a:lnTo>
                    <a:pt x="1092" y="44978"/>
                  </a:lnTo>
                  <a:lnTo>
                    <a:pt x="1103" y="45035"/>
                  </a:lnTo>
                  <a:lnTo>
                    <a:pt x="1126" y="45069"/>
                  </a:lnTo>
                  <a:lnTo>
                    <a:pt x="1149" y="45115"/>
                  </a:lnTo>
                  <a:lnTo>
                    <a:pt x="1194" y="45137"/>
                  </a:lnTo>
                  <a:lnTo>
                    <a:pt x="1229" y="45172"/>
                  </a:lnTo>
                  <a:lnTo>
                    <a:pt x="1274" y="45183"/>
                  </a:lnTo>
                  <a:lnTo>
                    <a:pt x="1320" y="45194"/>
                  </a:lnTo>
                  <a:lnTo>
                    <a:pt x="1320" y="47435"/>
                  </a:lnTo>
                  <a:lnTo>
                    <a:pt x="1274" y="47447"/>
                  </a:lnTo>
                  <a:lnTo>
                    <a:pt x="1229" y="47469"/>
                  </a:lnTo>
                  <a:lnTo>
                    <a:pt x="1194" y="47492"/>
                  </a:lnTo>
                  <a:lnTo>
                    <a:pt x="1160" y="47526"/>
                  </a:lnTo>
                  <a:lnTo>
                    <a:pt x="1138" y="47560"/>
                  </a:lnTo>
                  <a:lnTo>
                    <a:pt x="1115" y="47595"/>
                  </a:lnTo>
                  <a:lnTo>
                    <a:pt x="1103" y="47640"/>
                  </a:lnTo>
                  <a:lnTo>
                    <a:pt x="1103" y="47686"/>
                  </a:lnTo>
                  <a:lnTo>
                    <a:pt x="1103" y="47742"/>
                  </a:lnTo>
                  <a:lnTo>
                    <a:pt x="1115" y="47788"/>
                  </a:lnTo>
                  <a:lnTo>
                    <a:pt x="0" y="48436"/>
                  </a:lnTo>
                  <a:lnTo>
                    <a:pt x="0" y="48482"/>
                  </a:lnTo>
                  <a:lnTo>
                    <a:pt x="1138" y="47822"/>
                  </a:lnTo>
                  <a:lnTo>
                    <a:pt x="1183" y="47879"/>
                  </a:lnTo>
                  <a:lnTo>
                    <a:pt x="1229" y="47913"/>
                  </a:lnTo>
                  <a:lnTo>
                    <a:pt x="1285" y="47936"/>
                  </a:lnTo>
                  <a:lnTo>
                    <a:pt x="1354" y="47947"/>
                  </a:lnTo>
                  <a:lnTo>
                    <a:pt x="1399" y="47936"/>
                  </a:lnTo>
                  <a:lnTo>
                    <a:pt x="1445" y="47924"/>
                  </a:lnTo>
                  <a:lnTo>
                    <a:pt x="1490" y="47902"/>
                  </a:lnTo>
                  <a:lnTo>
                    <a:pt x="1524" y="47868"/>
                  </a:lnTo>
                  <a:lnTo>
                    <a:pt x="1558" y="47833"/>
                  </a:lnTo>
                  <a:lnTo>
                    <a:pt x="1581" y="47788"/>
                  </a:lnTo>
                  <a:lnTo>
                    <a:pt x="1593" y="47742"/>
                  </a:lnTo>
                  <a:lnTo>
                    <a:pt x="1604" y="47686"/>
                  </a:lnTo>
                  <a:lnTo>
                    <a:pt x="1593" y="47640"/>
                  </a:lnTo>
                  <a:lnTo>
                    <a:pt x="1581" y="47595"/>
                  </a:lnTo>
                  <a:lnTo>
                    <a:pt x="1558" y="47560"/>
                  </a:lnTo>
                  <a:lnTo>
                    <a:pt x="1536" y="47515"/>
                  </a:lnTo>
                  <a:lnTo>
                    <a:pt x="1502" y="47492"/>
                  </a:lnTo>
                  <a:lnTo>
                    <a:pt x="1456" y="47469"/>
                  </a:lnTo>
                  <a:lnTo>
                    <a:pt x="1411" y="47447"/>
                  </a:lnTo>
                  <a:lnTo>
                    <a:pt x="1365" y="47435"/>
                  </a:lnTo>
                  <a:lnTo>
                    <a:pt x="1365" y="45194"/>
                  </a:lnTo>
                  <a:lnTo>
                    <a:pt x="1422" y="45183"/>
                  </a:lnTo>
                  <a:lnTo>
                    <a:pt x="1467" y="45172"/>
                  </a:lnTo>
                  <a:lnTo>
                    <a:pt x="1502" y="45149"/>
                  </a:lnTo>
                  <a:lnTo>
                    <a:pt x="1547" y="45115"/>
                  </a:lnTo>
                  <a:lnTo>
                    <a:pt x="1570" y="45081"/>
                  </a:lnTo>
                  <a:lnTo>
                    <a:pt x="1593" y="45035"/>
                  </a:lnTo>
                  <a:lnTo>
                    <a:pt x="1604" y="44990"/>
                  </a:lnTo>
                  <a:lnTo>
                    <a:pt x="1615" y="44933"/>
                  </a:lnTo>
                  <a:lnTo>
                    <a:pt x="1604" y="44876"/>
                  </a:lnTo>
                  <a:lnTo>
                    <a:pt x="1593" y="44830"/>
                  </a:lnTo>
                  <a:lnTo>
                    <a:pt x="3515" y="43716"/>
                  </a:lnTo>
                  <a:lnTo>
                    <a:pt x="3561" y="43761"/>
                  </a:lnTo>
                  <a:lnTo>
                    <a:pt x="3606" y="43795"/>
                  </a:lnTo>
                  <a:lnTo>
                    <a:pt x="3663" y="43818"/>
                  </a:lnTo>
                  <a:lnTo>
                    <a:pt x="3720" y="43829"/>
                  </a:lnTo>
                  <a:lnTo>
                    <a:pt x="3765" y="43818"/>
                  </a:lnTo>
                  <a:lnTo>
                    <a:pt x="3811" y="43807"/>
                  </a:lnTo>
                  <a:lnTo>
                    <a:pt x="3856" y="43784"/>
                  </a:lnTo>
                  <a:lnTo>
                    <a:pt x="3890" y="43750"/>
                  </a:lnTo>
                  <a:lnTo>
                    <a:pt x="3913" y="43716"/>
                  </a:lnTo>
                  <a:lnTo>
                    <a:pt x="3936" y="43681"/>
                  </a:lnTo>
                  <a:lnTo>
                    <a:pt x="3947" y="43636"/>
                  </a:lnTo>
                  <a:lnTo>
                    <a:pt x="3959" y="43590"/>
                  </a:lnTo>
                  <a:lnTo>
                    <a:pt x="3959" y="43545"/>
                  </a:lnTo>
                  <a:lnTo>
                    <a:pt x="3936" y="43499"/>
                  </a:lnTo>
                  <a:lnTo>
                    <a:pt x="3925" y="43454"/>
                  </a:lnTo>
                  <a:lnTo>
                    <a:pt x="3890" y="43420"/>
                  </a:lnTo>
                  <a:lnTo>
                    <a:pt x="3856" y="43397"/>
                  </a:lnTo>
                  <a:lnTo>
                    <a:pt x="3822" y="43374"/>
                  </a:lnTo>
                  <a:lnTo>
                    <a:pt x="3777" y="43363"/>
                  </a:lnTo>
                  <a:lnTo>
                    <a:pt x="3743" y="43352"/>
                  </a:lnTo>
                  <a:lnTo>
                    <a:pt x="3743" y="40997"/>
                  </a:lnTo>
                  <a:lnTo>
                    <a:pt x="3799" y="40985"/>
                  </a:lnTo>
                  <a:lnTo>
                    <a:pt x="3845" y="40940"/>
                  </a:lnTo>
                  <a:lnTo>
                    <a:pt x="3879" y="40894"/>
                  </a:lnTo>
                  <a:lnTo>
                    <a:pt x="3890" y="40826"/>
                  </a:lnTo>
                  <a:lnTo>
                    <a:pt x="3879" y="40769"/>
                  </a:lnTo>
                  <a:lnTo>
                    <a:pt x="5881" y="39609"/>
                  </a:lnTo>
                  <a:lnTo>
                    <a:pt x="5915" y="39666"/>
                  </a:lnTo>
                  <a:lnTo>
                    <a:pt x="5972" y="39700"/>
                  </a:lnTo>
                  <a:lnTo>
                    <a:pt x="6029" y="39723"/>
                  </a:lnTo>
                  <a:lnTo>
                    <a:pt x="6086" y="39734"/>
                  </a:lnTo>
                  <a:lnTo>
                    <a:pt x="6154" y="39723"/>
                  </a:lnTo>
                  <a:lnTo>
                    <a:pt x="6211" y="39700"/>
                  </a:lnTo>
                  <a:lnTo>
                    <a:pt x="6256" y="39666"/>
                  </a:lnTo>
                  <a:lnTo>
                    <a:pt x="6302" y="39620"/>
                  </a:lnTo>
                  <a:lnTo>
                    <a:pt x="8236" y="40735"/>
                  </a:lnTo>
                  <a:lnTo>
                    <a:pt x="8213" y="40781"/>
                  </a:lnTo>
                  <a:lnTo>
                    <a:pt x="8213" y="40826"/>
                  </a:lnTo>
                  <a:lnTo>
                    <a:pt x="8213" y="40883"/>
                  </a:lnTo>
                  <a:lnTo>
                    <a:pt x="8236" y="40929"/>
                  </a:lnTo>
                  <a:lnTo>
                    <a:pt x="8259" y="40963"/>
                  </a:lnTo>
                  <a:lnTo>
                    <a:pt x="8281" y="41008"/>
                  </a:lnTo>
                  <a:lnTo>
                    <a:pt x="8327" y="41031"/>
                  </a:lnTo>
                  <a:lnTo>
                    <a:pt x="8361" y="41054"/>
                  </a:lnTo>
                  <a:lnTo>
                    <a:pt x="8406" y="41076"/>
                  </a:lnTo>
                  <a:lnTo>
                    <a:pt x="8509" y="41076"/>
                  </a:lnTo>
                  <a:lnTo>
                    <a:pt x="8554" y="41054"/>
                  </a:lnTo>
                  <a:lnTo>
                    <a:pt x="8600" y="41031"/>
                  </a:lnTo>
                  <a:lnTo>
                    <a:pt x="8634" y="41008"/>
                  </a:lnTo>
                  <a:lnTo>
                    <a:pt x="8668" y="40963"/>
                  </a:lnTo>
                  <a:lnTo>
                    <a:pt x="8691" y="40929"/>
                  </a:lnTo>
                  <a:lnTo>
                    <a:pt x="8702" y="40883"/>
                  </a:lnTo>
                  <a:lnTo>
                    <a:pt x="8702" y="40826"/>
                  </a:lnTo>
                  <a:lnTo>
                    <a:pt x="8702" y="40781"/>
                  </a:lnTo>
                  <a:lnTo>
                    <a:pt x="8691" y="40735"/>
                  </a:lnTo>
                  <a:lnTo>
                    <a:pt x="10659" y="39598"/>
                  </a:lnTo>
                  <a:lnTo>
                    <a:pt x="10693" y="39632"/>
                  </a:lnTo>
                  <a:lnTo>
                    <a:pt x="10727" y="39655"/>
                  </a:lnTo>
                  <a:lnTo>
                    <a:pt x="10784" y="39677"/>
                  </a:lnTo>
                  <a:lnTo>
                    <a:pt x="10829" y="39689"/>
                  </a:lnTo>
                  <a:lnTo>
                    <a:pt x="10875" y="39677"/>
                  </a:lnTo>
                  <a:lnTo>
                    <a:pt x="10909" y="39666"/>
                  </a:lnTo>
                  <a:lnTo>
                    <a:pt x="10943" y="39655"/>
                  </a:lnTo>
                  <a:lnTo>
                    <a:pt x="10977" y="39620"/>
                  </a:lnTo>
                  <a:lnTo>
                    <a:pt x="11000" y="39598"/>
                  </a:lnTo>
                  <a:lnTo>
                    <a:pt x="11023" y="39564"/>
                  </a:lnTo>
                  <a:lnTo>
                    <a:pt x="11034" y="39518"/>
                  </a:lnTo>
                  <a:lnTo>
                    <a:pt x="11034" y="39484"/>
                  </a:lnTo>
                  <a:lnTo>
                    <a:pt x="11034" y="39438"/>
                  </a:lnTo>
                  <a:lnTo>
                    <a:pt x="11023" y="39404"/>
                  </a:lnTo>
                  <a:lnTo>
                    <a:pt x="11000" y="39370"/>
                  </a:lnTo>
                  <a:lnTo>
                    <a:pt x="10977" y="39347"/>
                  </a:lnTo>
                  <a:lnTo>
                    <a:pt x="10920" y="39302"/>
                  </a:lnTo>
                  <a:lnTo>
                    <a:pt x="10886" y="39291"/>
                  </a:lnTo>
                  <a:lnTo>
                    <a:pt x="10852" y="39279"/>
                  </a:lnTo>
                  <a:lnTo>
                    <a:pt x="10852" y="36913"/>
                  </a:lnTo>
                  <a:lnTo>
                    <a:pt x="10920" y="36890"/>
                  </a:lnTo>
                  <a:lnTo>
                    <a:pt x="10977" y="36856"/>
                  </a:lnTo>
                  <a:lnTo>
                    <a:pt x="11011" y="36799"/>
                  </a:lnTo>
                  <a:lnTo>
                    <a:pt x="11023" y="36765"/>
                  </a:lnTo>
                  <a:lnTo>
                    <a:pt x="11023" y="36720"/>
                  </a:lnTo>
                  <a:lnTo>
                    <a:pt x="11023" y="36686"/>
                  </a:lnTo>
                  <a:lnTo>
                    <a:pt x="11011" y="36651"/>
                  </a:lnTo>
                  <a:lnTo>
                    <a:pt x="10989" y="36617"/>
                  </a:lnTo>
                  <a:lnTo>
                    <a:pt x="10966" y="36583"/>
                  </a:lnTo>
                  <a:lnTo>
                    <a:pt x="10943" y="36560"/>
                  </a:lnTo>
                  <a:lnTo>
                    <a:pt x="10909" y="36549"/>
                  </a:lnTo>
                  <a:lnTo>
                    <a:pt x="10864" y="36538"/>
                  </a:lnTo>
                  <a:lnTo>
                    <a:pt x="10829" y="36526"/>
                  </a:lnTo>
                  <a:lnTo>
                    <a:pt x="10784" y="36538"/>
                  </a:lnTo>
                  <a:lnTo>
                    <a:pt x="10738" y="36549"/>
                  </a:lnTo>
                  <a:lnTo>
                    <a:pt x="10704" y="36583"/>
                  </a:lnTo>
                  <a:lnTo>
                    <a:pt x="10670" y="36617"/>
                  </a:lnTo>
                  <a:lnTo>
                    <a:pt x="8657" y="35457"/>
                  </a:lnTo>
                  <a:lnTo>
                    <a:pt x="8668" y="35412"/>
                  </a:lnTo>
                  <a:lnTo>
                    <a:pt x="8668" y="35377"/>
                  </a:lnTo>
                  <a:lnTo>
                    <a:pt x="8668" y="35332"/>
                  </a:lnTo>
                  <a:lnTo>
                    <a:pt x="8657" y="35298"/>
                  </a:lnTo>
                  <a:lnTo>
                    <a:pt x="8634" y="35264"/>
                  </a:lnTo>
                  <a:lnTo>
                    <a:pt x="8611" y="35230"/>
                  </a:lnTo>
                  <a:lnTo>
                    <a:pt x="8588" y="35207"/>
                  </a:lnTo>
                  <a:lnTo>
                    <a:pt x="8554" y="35184"/>
                  </a:lnTo>
                  <a:lnTo>
                    <a:pt x="8520" y="35173"/>
                  </a:lnTo>
                  <a:lnTo>
                    <a:pt x="8475" y="35173"/>
                  </a:lnTo>
                  <a:lnTo>
                    <a:pt x="8475" y="32829"/>
                  </a:lnTo>
                  <a:lnTo>
                    <a:pt x="8520" y="32818"/>
                  </a:lnTo>
                  <a:lnTo>
                    <a:pt x="8554" y="32807"/>
                  </a:lnTo>
                  <a:lnTo>
                    <a:pt x="8588" y="32784"/>
                  </a:lnTo>
                  <a:lnTo>
                    <a:pt x="8611" y="32761"/>
                  </a:lnTo>
                  <a:lnTo>
                    <a:pt x="8645" y="32727"/>
                  </a:lnTo>
                  <a:lnTo>
                    <a:pt x="8657" y="32693"/>
                  </a:lnTo>
                  <a:lnTo>
                    <a:pt x="8668" y="32659"/>
                  </a:lnTo>
                  <a:lnTo>
                    <a:pt x="8668" y="32625"/>
                  </a:lnTo>
                  <a:lnTo>
                    <a:pt x="8668" y="32579"/>
                  </a:lnTo>
                  <a:lnTo>
                    <a:pt x="8657" y="32534"/>
                  </a:lnTo>
                  <a:lnTo>
                    <a:pt x="8634" y="32499"/>
                  </a:lnTo>
                  <a:lnTo>
                    <a:pt x="8611" y="32465"/>
                  </a:lnTo>
                  <a:lnTo>
                    <a:pt x="8577" y="32443"/>
                  </a:lnTo>
                  <a:lnTo>
                    <a:pt x="8543" y="32420"/>
                  </a:lnTo>
                  <a:lnTo>
                    <a:pt x="8509" y="32408"/>
                  </a:lnTo>
                  <a:lnTo>
                    <a:pt x="8406" y="32408"/>
                  </a:lnTo>
                  <a:lnTo>
                    <a:pt x="8361" y="32431"/>
                  </a:lnTo>
                  <a:lnTo>
                    <a:pt x="8315" y="32465"/>
                  </a:lnTo>
                  <a:lnTo>
                    <a:pt x="8281" y="32499"/>
                  </a:lnTo>
                  <a:lnTo>
                    <a:pt x="6256" y="31328"/>
                  </a:lnTo>
                  <a:lnTo>
                    <a:pt x="6268" y="31271"/>
                  </a:lnTo>
                  <a:lnTo>
                    <a:pt x="6256" y="31237"/>
                  </a:lnTo>
                  <a:lnTo>
                    <a:pt x="6245" y="31203"/>
                  </a:lnTo>
                  <a:lnTo>
                    <a:pt x="6211" y="31146"/>
                  </a:lnTo>
                  <a:lnTo>
                    <a:pt x="6154" y="31112"/>
                  </a:lnTo>
                  <a:lnTo>
                    <a:pt x="6120" y="31100"/>
                  </a:lnTo>
                  <a:lnTo>
                    <a:pt x="6052" y="31100"/>
                  </a:lnTo>
                  <a:lnTo>
                    <a:pt x="6018" y="31112"/>
                  </a:lnTo>
                  <a:lnTo>
                    <a:pt x="5972" y="31146"/>
                  </a:lnTo>
                  <a:lnTo>
                    <a:pt x="5927" y="31203"/>
                  </a:lnTo>
                  <a:lnTo>
                    <a:pt x="5915" y="31237"/>
                  </a:lnTo>
                  <a:lnTo>
                    <a:pt x="5915" y="31271"/>
                  </a:lnTo>
                  <a:lnTo>
                    <a:pt x="5927" y="31328"/>
                  </a:lnTo>
                  <a:lnTo>
                    <a:pt x="3879" y="32499"/>
                  </a:lnTo>
                  <a:lnTo>
                    <a:pt x="3845" y="32465"/>
                  </a:lnTo>
                  <a:lnTo>
                    <a:pt x="3811" y="32443"/>
                  </a:lnTo>
                  <a:lnTo>
                    <a:pt x="3765" y="32431"/>
                  </a:lnTo>
                  <a:lnTo>
                    <a:pt x="3720" y="32420"/>
                  </a:lnTo>
                  <a:lnTo>
                    <a:pt x="3674" y="32431"/>
                  </a:lnTo>
                  <a:lnTo>
                    <a:pt x="3629" y="32443"/>
                  </a:lnTo>
                  <a:lnTo>
                    <a:pt x="3583" y="32477"/>
                  </a:lnTo>
                  <a:lnTo>
                    <a:pt x="3561" y="32511"/>
                  </a:lnTo>
                  <a:lnTo>
                    <a:pt x="1570" y="31362"/>
                  </a:lnTo>
                  <a:lnTo>
                    <a:pt x="1581" y="31316"/>
                  </a:lnTo>
                  <a:lnTo>
                    <a:pt x="1593" y="31271"/>
                  </a:lnTo>
                  <a:lnTo>
                    <a:pt x="1581" y="31225"/>
                  </a:lnTo>
                  <a:lnTo>
                    <a:pt x="1570" y="31180"/>
                  </a:lnTo>
                  <a:lnTo>
                    <a:pt x="1547" y="31146"/>
                  </a:lnTo>
                  <a:lnTo>
                    <a:pt x="1524" y="31112"/>
                  </a:lnTo>
                  <a:lnTo>
                    <a:pt x="1490" y="31078"/>
                  </a:lnTo>
                  <a:lnTo>
                    <a:pt x="1456" y="31055"/>
                  </a:lnTo>
                  <a:lnTo>
                    <a:pt x="1411" y="31043"/>
                  </a:lnTo>
                  <a:lnTo>
                    <a:pt x="1365" y="31032"/>
                  </a:lnTo>
                  <a:lnTo>
                    <a:pt x="1365" y="28689"/>
                  </a:lnTo>
                  <a:lnTo>
                    <a:pt x="1433" y="28666"/>
                  </a:lnTo>
                  <a:lnTo>
                    <a:pt x="1479" y="28632"/>
                  </a:lnTo>
                  <a:lnTo>
                    <a:pt x="1513" y="28575"/>
                  </a:lnTo>
                  <a:lnTo>
                    <a:pt x="1524" y="28518"/>
                  </a:lnTo>
                  <a:lnTo>
                    <a:pt x="1513" y="28450"/>
                  </a:lnTo>
                  <a:lnTo>
                    <a:pt x="3561" y="27267"/>
                  </a:lnTo>
                  <a:lnTo>
                    <a:pt x="3595" y="27301"/>
                  </a:lnTo>
                  <a:lnTo>
                    <a:pt x="3629" y="27324"/>
                  </a:lnTo>
                  <a:lnTo>
                    <a:pt x="3674" y="27346"/>
                  </a:lnTo>
                  <a:lnTo>
                    <a:pt x="3765" y="27346"/>
                  </a:lnTo>
                  <a:lnTo>
                    <a:pt x="3811" y="27324"/>
                  </a:lnTo>
                  <a:lnTo>
                    <a:pt x="3845" y="27301"/>
                  </a:lnTo>
                  <a:lnTo>
                    <a:pt x="3868" y="27267"/>
                  </a:lnTo>
                  <a:lnTo>
                    <a:pt x="5870" y="28416"/>
                  </a:lnTo>
                  <a:lnTo>
                    <a:pt x="5858" y="28461"/>
                  </a:lnTo>
                  <a:lnTo>
                    <a:pt x="5847" y="28518"/>
                  </a:lnTo>
                  <a:lnTo>
                    <a:pt x="5858" y="28564"/>
                  </a:lnTo>
                  <a:lnTo>
                    <a:pt x="5870" y="28609"/>
                  </a:lnTo>
                  <a:lnTo>
                    <a:pt x="5892" y="28643"/>
                  </a:lnTo>
                  <a:lnTo>
                    <a:pt x="5915" y="28689"/>
                  </a:lnTo>
                  <a:lnTo>
                    <a:pt x="5949" y="28711"/>
                  </a:lnTo>
                  <a:lnTo>
                    <a:pt x="5995" y="28734"/>
                  </a:lnTo>
                  <a:lnTo>
                    <a:pt x="6040" y="28746"/>
                  </a:lnTo>
                  <a:lnTo>
                    <a:pt x="6086" y="28757"/>
                  </a:lnTo>
                  <a:lnTo>
                    <a:pt x="6143" y="28746"/>
                  </a:lnTo>
                  <a:lnTo>
                    <a:pt x="6188" y="28734"/>
                  </a:lnTo>
                  <a:lnTo>
                    <a:pt x="6222" y="28711"/>
                  </a:lnTo>
                  <a:lnTo>
                    <a:pt x="6256" y="28689"/>
                  </a:lnTo>
                  <a:lnTo>
                    <a:pt x="6291" y="28643"/>
                  </a:lnTo>
                  <a:lnTo>
                    <a:pt x="6313" y="28609"/>
                  </a:lnTo>
                  <a:lnTo>
                    <a:pt x="6325" y="28564"/>
                  </a:lnTo>
                  <a:lnTo>
                    <a:pt x="6336" y="28518"/>
                  </a:lnTo>
                  <a:lnTo>
                    <a:pt x="6325" y="28461"/>
                  </a:lnTo>
                  <a:lnTo>
                    <a:pt x="6313" y="28416"/>
                  </a:lnTo>
                  <a:lnTo>
                    <a:pt x="8281" y="27278"/>
                  </a:lnTo>
                  <a:lnTo>
                    <a:pt x="8315" y="27324"/>
                  </a:lnTo>
                  <a:lnTo>
                    <a:pt x="8361" y="27358"/>
                  </a:lnTo>
                  <a:lnTo>
                    <a:pt x="8406" y="27369"/>
                  </a:lnTo>
                  <a:lnTo>
                    <a:pt x="8463" y="27381"/>
                  </a:lnTo>
                  <a:lnTo>
                    <a:pt x="8509" y="27381"/>
                  </a:lnTo>
                  <a:lnTo>
                    <a:pt x="8543" y="27358"/>
                  </a:lnTo>
                  <a:lnTo>
                    <a:pt x="8577" y="27346"/>
                  </a:lnTo>
                  <a:lnTo>
                    <a:pt x="8611" y="27312"/>
                  </a:lnTo>
                  <a:lnTo>
                    <a:pt x="8634" y="27290"/>
                  </a:lnTo>
                  <a:lnTo>
                    <a:pt x="8657" y="27244"/>
                  </a:lnTo>
                  <a:lnTo>
                    <a:pt x="8668" y="27210"/>
                  </a:lnTo>
                  <a:lnTo>
                    <a:pt x="8679" y="27164"/>
                  </a:lnTo>
                  <a:lnTo>
                    <a:pt x="8668" y="27130"/>
                  </a:lnTo>
                  <a:lnTo>
                    <a:pt x="8657" y="27085"/>
                  </a:lnTo>
                  <a:lnTo>
                    <a:pt x="8645" y="27051"/>
                  </a:lnTo>
                  <a:lnTo>
                    <a:pt x="8623" y="27017"/>
                  </a:lnTo>
                  <a:lnTo>
                    <a:pt x="8588" y="26994"/>
                  </a:lnTo>
                  <a:lnTo>
                    <a:pt x="8554" y="26971"/>
                  </a:lnTo>
                  <a:lnTo>
                    <a:pt x="8520" y="26960"/>
                  </a:lnTo>
                  <a:lnTo>
                    <a:pt x="8475" y="26960"/>
                  </a:lnTo>
                  <a:lnTo>
                    <a:pt x="8475" y="24628"/>
                  </a:lnTo>
                  <a:lnTo>
                    <a:pt x="8520" y="24616"/>
                  </a:lnTo>
                  <a:lnTo>
                    <a:pt x="8554" y="24605"/>
                  </a:lnTo>
                  <a:lnTo>
                    <a:pt x="8588" y="24582"/>
                  </a:lnTo>
                  <a:lnTo>
                    <a:pt x="8623" y="24559"/>
                  </a:lnTo>
                  <a:lnTo>
                    <a:pt x="8645" y="24525"/>
                  </a:lnTo>
                  <a:lnTo>
                    <a:pt x="8668" y="24491"/>
                  </a:lnTo>
                  <a:lnTo>
                    <a:pt x="8679" y="24446"/>
                  </a:lnTo>
                  <a:lnTo>
                    <a:pt x="8679" y="24412"/>
                  </a:lnTo>
                  <a:lnTo>
                    <a:pt x="8679" y="24366"/>
                  </a:lnTo>
                  <a:lnTo>
                    <a:pt x="8657" y="24321"/>
                  </a:lnTo>
                  <a:lnTo>
                    <a:pt x="8645" y="24286"/>
                  </a:lnTo>
                  <a:lnTo>
                    <a:pt x="8611" y="24252"/>
                  </a:lnTo>
                  <a:lnTo>
                    <a:pt x="8577" y="24230"/>
                  </a:lnTo>
                  <a:lnTo>
                    <a:pt x="8543" y="24207"/>
                  </a:lnTo>
                  <a:lnTo>
                    <a:pt x="8509" y="24195"/>
                  </a:lnTo>
                  <a:lnTo>
                    <a:pt x="8406" y="24195"/>
                  </a:lnTo>
                  <a:lnTo>
                    <a:pt x="8361" y="24218"/>
                  </a:lnTo>
                  <a:lnTo>
                    <a:pt x="8315" y="24241"/>
                  </a:lnTo>
                  <a:lnTo>
                    <a:pt x="8281" y="24286"/>
                  </a:lnTo>
                  <a:lnTo>
                    <a:pt x="6279" y="23126"/>
                  </a:lnTo>
                  <a:lnTo>
                    <a:pt x="6291" y="23092"/>
                  </a:lnTo>
                  <a:lnTo>
                    <a:pt x="6291" y="23058"/>
                  </a:lnTo>
                  <a:lnTo>
                    <a:pt x="6291" y="23024"/>
                  </a:lnTo>
                  <a:lnTo>
                    <a:pt x="6279" y="22978"/>
                  </a:lnTo>
                  <a:lnTo>
                    <a:pt x="6256" y="22944"/>
                  </a:lnTo>
                  <a:lnTo>
                    <a:pt x="6234" y="22921"/>
                  </a:lnTo>
                  <a:lnTo>
                    <a:pt x="6200" y="22899"/>
                  </a:lnTo>
                  <a:lnTo>
                    <a:pt x="6165" y="22876"/>
                  </a:lnTo>
                  <a:lnTo>
                    <a:pt x="6131" y="22865"/>
                  </a:lnTo>
                  <a:lnTo>
                    <a:pt x="6086" y="22853"/>
                  </a:lnTo>
                  <a:lnTo>
                    <a:pt x="6052" y="22865"/>
                  </a:lnTo>
                  <a:lnTo>
                    <a:pt x="6006" y="22876"/>
                  </a:lnTo>
                  <a:lnTo>
                    <a:pt x="5972" y="22899"/>
                  </a:lnTo>
                  <a:lnTo>
                    <a:pt x="5949" y="22921"/>
                  </a:lnTo>
                  <a:lnTo>
                    <a:pt x="5927" y="22944"/>
                  </a:lnTo>
                  <a:lnTo>
                    <a:pt x="5904" y="22978"/>
                  </a:lnTo>
                  <a:lnTo>
                    <a:pt x="5892" y="23024"/>
                  </a:lnTo>
                  <a:lnTo>
                    <a:pt x="5892" y="23058"/>
                  </a:lnTo>
                  <a:lnTo>
                    <a:pt x="5904" y="23126"/>
                  </a:lnTo>
                  <a:lnTo>
                    <a:pt x="3856" y="24309"/>
                  </a:lnTo>
                  <a:lnTo>
                    <a:pt x="3822" y="24286"/>
                  </a:lnTo>
                  <a:lnTo>
                    <a:pt x="3799" y="24264"/>
                  </a:lnTo>
                  <a:lnTo>
                    <a:pt x="3754" y="24252"/>
                  </a:lnTo>
                  <a:lnTo>
                    <a:pt x="3720" y="24241"/>
                  </a:lnTo>
                  <a:lnTo>
                    <a:pt x="3674" y="24252"/>
                  </a:lnTo>
                  <a:lnTo>
                    <a:pt x="3640" y="24264"/>
                  </a:lnTo>
                  <a:lnTo>
                    <a:pt x="3606" y="24286"/>
                  </a:lnTo>
                  <a:lnTo>
                    <a:pt x="3583" y="24309"/>
                  </a:lnTo>
                  <a:lnTo>
                    <a:pt x="1558" y="23149"/>
                  </a:lnTo>
                  <a:lnTo>
                    <a:pt x="1570" y="23103"/>
                  </a:lnTo>
                  <a:lnTo>
                    <a:pt x="1581" y="23058"/>
                  </a:lnTo>
                  <a:lnTo>
                    <a:pt x="1570" y="23012"/>
                  </a:lnTo>
                  <a:lnTo>
                    <a:pt x="1558" y="22978"/>
                  </a:lnTo>
                  <a:lnTo>
                    <a:pt x="1547" y="22933"/>
                  </a:lnTo>
                  <a:lnTo>
                    <a:pt x="1513" y="22910"/>
                  </a:lnTo>
                  <a:lnTo>
                    <a:pt x="1490" y="22876"/>
                  </a:lnTo>
                  <a:lnTo>
                    <a:pt x="1445" y="22853"/>
                  </a:lnTo>
                  <a:lnTo>
                    <a:pt x="1411" y="22842"/>
                  </a:lnTo>
                  <a:lnTo>
                    <a:pt x="1365" y="22830"/>
                  </a:lnTo>
                  <a:lnTo>
                    <a:pt x="1365" y="20487"/>
                  </a:lnTo>
                  <a:lnTo>
                    <a:pt x="1433" y="20464"/>
                  </a:lnTo>
                  <a:lnTo>
                    <a:pt x="1490" y="20430"/>
                  </a:lnTo>
                  <a:lnTo>
                    <a:pt x="1524" y="20373"/>
                  </a:lnTo>
                  <a:lnTo>
                    <a:pt x="1536" y="20305"/>
                  </a:lnTo>
                  <a:lnTo>
                    <a:pt x="1524" y="20271"/>
                  </a:lnTo>
                  <a:lnTo>
                    <a:pt x="1524" y="20237"/>
                  </a:lnTo>
                  <a:lnTo>
                    <a:pt x="3561" y="19054"/>
                  </a:lnTo>
                  <a:lnTo>
                    <a:pt x="3583" y="19088"/>
                  </a:lnTo>
                  <a:lnTo>
                    <a:pt x="3629" y="19122"/>
                  </a:lnTo>
                  <a:lnTo>
                    <a:pt x="3674" y="19145"/>
                  </a:lnTo>
                  <a:lnTo>
                    <a:pt x="3765" y="19145"/>
                  </a:lnTo>
                  <a:lnTo>
                    <a:pt x="3811" y="19122"/>
                  </a:lnTo>
                  <a:lnTo>
                    <a:pt x="3845" y="19099"/>
                  </a:lnTo>
                  <a:lnTo>
                    <a:pt x="3879" y="19065"/>
                  </a:lnTo>
                  <a:lnTo>
                    <a:pt x="5927" y="20248"/>
                  </a:lnTo>
                  <a:lnTo>
                    <a:pt x="5915" y="20305"/>
                  </a:lnTo>
                  <a:lnTo>
                    <a:pt x="5915" y="20339"/>
                  </a:lnTo>
                  <a:lnTo>
                    <a:pt x="5927" y="20373"/>
                  </a:lnTo>
                  <a:lnTo>
                    <a:pt x="5972" y="20430"/>
                  </a:lnTo>
                  <a:lnTo>
                    <a:pt x="6018" y="20464"/>
                  </a:lnTo>
                  <a:lnTo>
                    <a:pt x="6052" y="20476"/>
                  </a:lnTo>
                  <a:lnTo>
                    <a:pt x="6120" y="20476"/>
                  </a:lnTo>
                  <a:lnTo>
                    <a:pt x="6154" y="20464"/>
                  </a:lnTo>
                  <a:lnTo>
                    <a:pt x="6211" y="20430"/>
                  </a:lnTo>
                  <a:lnTo>
                    <a:pt x="6256" y="20373"/>
                  </a:lnTo>
                  <a:lnTo>
                    <a:pt x="6256" y="20339"/>
                  </a:lnTo>
                  <a:lnTo>
                    <a:pt x="6268" y="20305"/>
                  </a:lnTo>
                  <a:lnTo>
                    <a:pt x="6256" y="20237"/>
                  </a:lnTo>
                  <a:lnTo>
                    <a:pt x="8270" y="19077"/>
                  </a:lnTo>
                  <a:lnTo>
                    <a:pt x="8304" y="19122"/>
                  </a:lnTo>
                  <a:lnTo>
                    <a:pt x="8350" y="19156"/>
                  </a:lnTo>
                  <a:lnTo>
                    <a:pt x="8395" y="19179"/>
                  </a:lnTo>
                  <a:lnTo>
                    <a:pt x="8463" y="19190"/>
                  </a:lnTo>
                  <a:lnTo>
                    <a:pt x="8509" y="19179"/>
                  </a:lnTo>
                  <a:lnTo>
                    <a:pt x="8554" y="19168"/>
                  </a:lnTo>
                  <a:lnTo>
                    <a:pt x="8588" y="19145"/>
                  </a:lnTo>
                  <a:lnTo>
                    <a:pt x="8623" y="19122"/>
                  </a:lnTo>
                  <a:lnTo>
                    <a:pt x="8645" y="19088"/>
                  </a:lnTo>
                  <a:lnTo>
                    <a:pt x="8668" y="19042"/>
                  </a:lnTo>
                  <a:lnTo>
                    <a:pt x="8691" y="18997"/>
                  </a:lnTo>
                  <a:lnTo>
                    <a:pt x="8691" y="18951"/>
                  </a:lnTo>
                  <a:lnTo>
                    <a:pt x="8691" y="18917"/>
                  </a:lnTo>
                  <a:lnTo>
                    <a:pt x="8668" y="18872"/>
                  </a:lnTo>
                  <a:lnTo>
                    <a:pt x="8657" y="18838"/>
                  </a:lnTo>
                  <a:lnTo>
                    <a:pt x="8634" y="18804"/>
                  </a:lnTo>
                  <a:lnTo>
                    <a:pt x="8600" y="18769"/>
                  </a:lnTo>
                  <a:lnTo>
                    <a:pt x="8566" y="18747"/>
                  </a:lnTo>
                  <a:lnTo>
                    <a:pt x="8520" y="18735"/>
                  </a:lnTo>
                  <a:lnTo>
                    <a:pt x="8475" y="18724"/>
                  </a:lnTo>
                  <a:lnTo>
                    <a:pt x="8475" y="16369"/>
                  </a:lnTo>
                  <a:lnTo>
                    <a:pt x="8543" y="16346"/>
                  </a:lnTo>
                  <a:lnTo>
                    <a:pt x="8588" y="16312"/>
                  </a:lnTo>
                  <a:lnTo>
                    <a:pt x="8623" y="16267"/>
                  </a:lnTo>
                  <a:lnTo>
                    <a:pt x="8634" y="16199"/>
                  </a:lnTo>
                  <a:lnTo>
                    <a:pt x="8623" y="16130"/>
                  </a:lnTo>
                  <a:lnTo>
                    <a:pt x="10681" y="14947"/>
                  </a:lnTo>
                  <a:lnTo>
                    <a:pt x="10704" y="14981"/>
                  </a:lnTo>
                  <a:lnTo>
                    <a:pt x="10750" y="15004"/>
                  </a:lnTo>
                  <a:lnTo>
                    <a:pt x="10784" y="15016"/>
                  </a:lnTo>
                  <a:lnTo>
                    <a:pt x="10829" y="15027"/>
                  </a:lnTo>
                  <a:lnTo>
                    <a:pt x="10864" y="15027"/>
                  </a:lnTo>
                  <a:lnTo>
                    <a:pt x="10898" y="15016"/>
                  </a:lnTo>
                  <a:lnTo>
                    <a:pt x="10955" y="14970"/>
                  </a:lnTo>
                  <a:lnTo>
                    <a:pt x="10989" y="14913"/>
                  </a:lnTo>
                  <a:lnTo>
                    <a:pt x="11000" y="14890"/>
                  </a:lnTo>
                  <a:lnTo>
                    <a:pt x="11000" y="14845"/>
                  </a:lnTo>
                  <a:lnTo>
                    <a:pt x="10989" y="14788"/>
                  </a:lnTo>
                  <a:lnTo>
                    <a:pt x="10955" y="14731"/>
                  </a:lnTo>
                  <a:lnTo>
                    <a:pt x="10909" y="14697"/>
                  </a:lnTo>
                  <a:lnTo>
                    <a:pt x="10852" y="14674"/>
                  </a:lnTo>
                  <a:lnTo>
                    <a:pt x="10852" y="12263"/>
                  </a:lnTo>
                  <a:lnTo>
                    <a:pt x="10909" y="12240"/>
                  </a:lnTo>
                  <a:lnTo>
                    <a:pt x="10955" y="12206"/>
                  </a:lnTo>
                  <a:lnTo>
                    <a:pt x="10989" y="12160"/>
                  </a:lnTo>
                  <a:lnTo>
                    <a:pt x="11000" y="12092"/>
                  </a:lnTo>
                  <a:lnTo>
                    <a:pt x="10989" y="12024"/>
                  </a:lnTo>
                  <a:lnTo>
                    <a:pt x="13048" y="10841"/>
                  </a:lnTo>
                  <a:lnTo>
                    <a:pt x="13070" y="10875"/>
                  </a:lnTo>
                  <a:lnTo>
                    <a:pt x="13116" y="10898"/>
                  </a:lnTo>
                  <a:lnTo>
                    <a:pt x="13150" y="10920"/>
                  </a:lnTo>
                  <a:lnTo>
                    <a:pt x="13195" y="10932"/>
                  </a:lnTo>
                  <a:lnTo>
                    <a:pt x="13241" y="10920"/>
                  </a:lnTo>
                  <a:lnTo>
                    <a:pt x="13286" y="10909"/>
                  </a:lnTo>
                  <a:lnTo>
                    <a:pt x="13321" y="10875"/>
                  </a:lnTo>
                  <a:lnTo>
                    <a:pt x="13355" y="10841"/>
                  </a:lnTo>
                  <a:lnTo>
                    <a:pt x="15414" y="12035"/>
                  </a:lnTo>
                  <a:lnTo>
                    <a:pt x="15402" y="12092"/>
                  </a:lnTo>
                  <a:lnTo>
                    <a:pt x="15414" y="12149"/>
                  </a:lnTo>
                  <a:lnTo>
                    <a:pt x="15436" y="12206"/>
                  </a:lnTo>
                  <a:lnTo>
                    <a:pt x="15482" y="12240"/>
                  </a:lnTo>
                  <a:lnTo>
                    <a:pt x="15539" y="12263"/>
                  </a:lnTo>
                  <a:lnTo>
                    <a:pt x="15539" y="14595"/>
                  </a:lnTo>
                  <a:lnTo>
                    <a:pt x="15493" y="14606"/>
                  </a:lnTo>
                  <a:lnTo>
                    <a:pt x="15448" y="14617"/>
                  </a:lnTo>
                  <a:lnTo>
                    <a:pt x="15414" y="14640"/>
                  </a:lnTo>
                  <a:lnTo>
                    <a:pt x="15380" y="14674"/>
                  </a:lnTo>
                  <a:lnTo>
                    <a:pt x="15345" y="14708"/>
                  </a:lnTo>
                  <a:lnTo>
                    <a:pt x="15334" y="14754"/>
                  </a:lnTo>
                  <a:lnTo>
                    <a:pt x="15311" y="14799"/>
                  </a:lnTo>
                  <a:lnTo>
                    <a:pt x="15311" y="14845"/>
                  </a:lnTo>
                  <a:lnTo>
                    <a:pt x="15311" y="14902"/>
                  </a:lnTo>
                  <a:lnTo>
                    <a:pt x="15334" y="14947"/>
                  </a:lnTo>
                  <a:lnTo>
                    <a:pt x="13412" y="16051"/>
                  </a:lnTo>
                  <a:lnTo>
                    <a:pt x="13377" y="16005"/>
                  </a:lnTo>
                  <a:lnTo>
                    <a:pt x="13321" y="15971"/>
                  </a:lnTo>
                  <a:lnTo>
                    <a:pt x="13264" y="15948"/>
                  </a:lnTo>
                  <a:lnTo>
                    <a:pt x="13195" y="15937"/>
                  </a:lnTo>
                  <a:lnTo>
                    <a:pt x="13150" y="15937"/>
                  </a:lnTo>
                  <a:lnTo>
                    <a:pt x="13093" y="15960"/>
                  </a:lnTo>
                  <a:lnTo>
                    <a:pt x="13048" y="15982"/>
                  </a:lnTo>
                  <a:lnTo>
                    <a:pt x="13013" y="16017"/>
                  </a:lnTo>
                  <a:lnTo>
                    <a:pt x="12979" y="16051"/>
                  </a:lnTo>
                  <a:lnTo>
                    <a:pt x="12957" y="16096"/>
                  </a:lnTo>
                  <a:lnTo>
                    <a:pt x="12945" y="16142"/>
                  </a:lnTo>
                  <a:lnTo>
                    <a:pt x="12934" y="16199"/>
                  </a:lnTo>
                  <a:lnTo>
                    <a:pt x="12945" y="16244"/>
                  </a:lnTo>
                  <a:lnTo>
                    <a:pt x="12957" y="16301"/>
                  </a:lnTo>
                  <a:lnTo>
                    <a:pt x="12979" y="16335"/>
                  </a:lnTo>
                  <a:lnTo>
                    <a:pt x="13002" y="16381"/>
                  </a:lnTo>
                  <a:lnTo>
                    <a:pt x="13036" y="16403"/>
                  </a:lnTo>
                  <a:lnTo>
                    <a:pt x="13082" y="16437"/>
                  </a:lnTo>
                  <a:lnTo>
                    <a:pt x="13127" y="16449"/>
                  </a:lnTo>
                  <a:lnTo>
                    <a:pt x="13173" y="16460"/>
                  </a:lnTo>
                  <a:lnTo>
                    <a:pt x="13173" y="18758"/>
                  </a:lnTo>
                  <a:lnTo>
                    <a:pt x="13104" y="18781"/>
                  </a:lnTo>
                  <a:lnTo>
                    <a:pt x="13048" y="18826"/>
                  </a:lnTo>
                  <a:lnTo>
                    <a:pt x="13013" y="18883"/>
                  </a:lnTo>
                  <a:lnTo>
                    <a:pt x="13002" y="18917"/>
                  </a:lnTo>
                  <a:lnTo>
                    <a:pt x="13002" y="18951"/>
                  </a:lnTo>
                  <a:lnTo>
                    <a:pt x="13002" y="18997"/>
                  </a:lnTo>
                  <a:lnTo>
                    <a:pt x="13013" y="19031"/>
                  </a:lnTo>
                  <a:lnTo>
                    <a:pt x="13036" y="19065"/>
                  </a:lnTo>
                  <a:lnTo>
                    <a:pt x="13059" y="19099"/>
                  </a:lnTo>
                  <a:lnTo>
                    <a:pt x="13093" y="19122"/>
                  </a:lnTo>
                  <a:lnTo>
                    <a:pt x="13127" y="19145"/>
                  </a:lnTo>
                  <a:lnTo>
                    <a:pt x="13161" y="19156"/>
                  </a:lnTo>
                  <a:lnTo>
                    <a:pt x="13195" y="19156"/>
                  </a:lnTo>
                  <a:lnTo>
                    <a:pt x="13252" y="19145"/>
                  </a:lnTo>
                  <a:lnTo>
                    <a:pt x="13298" y="19133"/>
                  </a:lnTo>
                  <a:lnTo>
                    <a:pt x="13332" y="19099"/>
                  </a:lnTo>
                  <a:lnTo>
                    <a:pt x="13366" y="19065"/>
                  </a:lnTo>
                  <a:lnTo>
                    <a:pt x="15391" y="20225"/>
                  </a:lnTo>
                  <a:lnTo>
                    <a:pt x="15380" y="20260"/>
                  </a:lnTo>
                  <a:lnTo>
                    <a:pt x="15368" y="20305"/>
                  </a:lnTo>
                  <a:lnTo>
                    <a:pt x="15380" y="20339"/>
                  </a:lnTo>
                  <a:lnTo>
                    <a:pt x="15391" y="20385"/>
                  </a:lnTo>
                  <a:lnTo>
                    <a:pt x="15402" y="20419"/>
                  </a:lnTo>
                  <a:lnTo>
                    <a:pt x="15425" y="20442"/>
                  </a:lnTo>
                  <a:lnTo>
                    <a:pt x="15459" y="20464"/>
                  </a:lnTo>
                  <a:lnTo>
                    <a:pt x="15493" y="20487"/>
                  </a:lnTo>
                  <a:lnTo>
                    <a:pt x="15527" y="20498"/>
                  </a:lnTo>
                  <a:lnTo>
                    <a:pt x="15607" y="20498"/>
                  </a:lnTo>
                  <a:lnTo>
                    <a:pt x="15653" y="20487"/>
                  </a:lnTo>
                  <a:lnTo>
                    <a:pt x="15687" y="20464"/>
                  </a:lnTo>
                  <a:lnTo>
                    <a:pt x="15709" y="20442"/>
                  </a:lnTo>
                  <a:lnTo>
                    <a:pt x="15732" y="20419"/>
                  </a:lnTo>
                  <a:lnTo>
                    <a:pt x="15755" y="20385"/>
                  </a:lnTo>
                  <a:lnTo>
                    <a:pt x="15766" y="20339"/>
                  </a:lnTo>
                  <a:lnTo>
                    <a:pt x="15766" y="20305"/>
                  </a:lnTo>
                  <a:lnTo>
                    <a:pt x="15766" y="20260"/>
                  </a:lnTo>
                  <a:lnTo>
                    <a:pt x="15755" y="20225"/>
                  </a:lnTo>
                  <a:lnTo>
                    <a:pt x="17780" y="19054"/>
                  </a:lnTo>
                  <a:lnTo>
                    <a:pt x="17814" y="19088"/>
                  </a:lnTo>
                  <a:lnTo>
                    <a:pt x="17848" y="19122"/>
                  </a:lnTo>
                  <a:lnTo>
                    <a:pt x="17894" y="19133"/>
                  </a:lnTo>
                  <a:lnTo>
                    <a:pt x="17939" y="19145"/>
                  </a:lnTo>
                  <a:lnTo>
                    <a:pt x="17973" y="19145"/>
                  </a:lnTo>
                  <a:lnTo>
                    <a:pt x="18019" y="19133"/>
                  </a:lnTo>
                  <a:lnTo>
                    <a:pt x="18041" y="19111"/>
                  </a:lnTo>
                  <a:lnTo>
                    <a:pt x="18076" y="19088"/>
                  </a:lnTo>
                  <a:lnTo>
                    <a:pt x="18098" y="19065"/>
                  </a:lnTo>
                  <a:lnTo>
                    <a:pt x="18110" y="19031"/>
                  </a:lnTo>
                  <a:lnTo>
                    <a:pt x="18121" y="18997"/>
                  </a:lnTo>
                  <a:lnTo>
                    <a:pt x="18132" y="18951"/>
                  </a:lnTo>
                  <a:lnTo>
                    <a:pt x="18121" y="18883"/>
                  </a:lnTo>
                  <a:lnTo>
                    <a:pt x="18076" y="18826"/>
                  </a:lnTo>
                  <a:lnTo>
                    <a:pt x="18030" y="18792"/>
                  </a:lnTo>
                  <a:lnTo>
                    <a:pt x="17962" y="18769"/>
                  </a:lnTo>
                  <a:lnTo>
                    <a:pt x="17962" y="16415"/>
                  </a:lnTo>
                  <a:lnTo>
                    <a:pt x="17996" y="16403"/>
                  </a:lnTo>
                  <a:lnTo>
                    <a:pt x="18041" y="16392"/>
                  </a:lnTo>
                  <a:lnTo>
                    <a:pt x="18076" y="16369"/>
                  </a:lnTo>
                  <a:lnTo>
                    <a:pt x="18098" y="16346"/>
                  </a:lnTo>
                  <a:lnTo>
                    <a:pt x="18121" y="16312"/>
                  </a:lnTo>
                  <a:lnTo>
                    <a:pt x="18144" y="16278"/>
                  </a:lnTo>
                  <a:lnTo>
                    <a:pt x="18155" y="16244"/>
                  </a:lnTo>
                  <a:lnTo>
                    <a:pt x="18155" y="16199"/>
                  </a:lnTo>
                  <a:lnTo>
                    <a:pt x="18155" y="16153"/>
                  </a:lnTo>
                  <a:lnTo>
                    <a:pt x="18144" y="16108"/>
                  </a:lnTo>
                  <a:lnTo>
                    <a:pt x="20100" y="14981"/>
                  </a:lnTo>
                  <a:lnTo>
                    <a:pt x="20134" y="15027"/>
                  </a:lnTo>
                  <a:lnTo>
                    <a:pt x="20191" y="15061"/>
                  </a:lnTo>
                  <a:lnTo>
                    <a:pt x="20248" y="15084"/>
                  </a:lnTo>
                  <a:lnTo>
                    <a:pt x="20305" y="15095"/>
                  </a:lnTo>
                  <a:lnTo>
                    <a:pt x="20373" y="15084"/>
                  </a:lnTo>
                  <a:lnTo>
                    <a:pt x="20430" y="15061"/>
                  </a:lnTo>
                  <a:lnTo>
                    <a:pt x="20476" y="15027"/>
                  </a:lnTo>
                  <a:lnTo>
                    <a:pt x="20521" y="14981"/>
                  </a:lnTo>
                  <a:lnTo>
                    <a:pt x="22444" y="16096"/>
                  </a:lnTo>
                  <a:lnTo>
                    <a:pt x="22421" y="16142"/>
                  </a:lnTo>
                  <a:lnTo>
                    <a:pt x="22421" y="16199"/>
                  </a:lnTo>
                  <a:lnTo>
                    <a:pt x="22421" y="16244"/>
                  </a:lnTo>
                  <a:lnTo>
                    <a:pt x="22432" y="16290"/>
                  </a:lnTo>
                  <a:lnTo>
                    <a:pt x="22455" y="16335"/>
                  </a:lnTo>
                  <a:lnTo>
                    <a:pt x="22489" y="16381"/>
                  </a:lnTo>
                  <a:lnTo>
                    <a:pt x="22523" y="16403"/>
                  </a:lnTo>
                  <a:lnTo>
                    <a:pt x="22557" y="16437"/>
                  </a:lnTo>
                  <a:lnTo>
                    <a:pt x="22603" y="16449"/>
                  </a:lnTo>
                  <a:lnTo>
                    <a:pt x="22660" y="16460"/>
                  </a:lnTo>
                  <a:lnTo>
                    <a:pt x="22660" y="18701"/>
                  </a:lnTo>
                  <a:lnTo>
                    <a:pt x="22614" y="18712"/>
                  </a:lnTo>
                  <a:lnTo>
                    <a:pt x="22569" y="18735"/>
                  </a:lnTo>
                  <a:lnTo>
                    <a:pt x="22523" y="18758"/>
                  </a:lnTo>
                  <a:lnTo>
                    <a:pt x="22489" y="18781"/>
                  </a:lnTo>
                  <a:lnTo>
                    <a:pt x="22466" y="18826"/>
                  </a:lnTo>
                  <a:lnTo>
                    <a:pt x="22444" y="18860"/>
                  </a:lnTo>
                  <a:lnTo>
                    <a:pt x="22432" y="18906"/>
                  </a:lnTo>
                  <a:lnTo>
                    <a:pt x="22432" y="18951"/>
                  </a:lnTo>
                  <a:lnTo>
                    <a:pt x="22432" y="19008"/>
                  </a:lnTo>
                  <a:lnTo>
                    <a:pt x="22444" y="19054"/>
                  </a:lnTo>
                  <a:lnTo>
                    <a:pt x="22466" y="19099"/>
                  </a:lnTo>
                  <a:lnTo>
                    <a:pt x="22501" y="19133"/>
                  </a:lnTo>
                  <a:lnTo>
                    <a:pt x="22535" y="19168"/>
                  </a:lnTo>
                  <a:lnTo>
                    <a:pt x="22580" y="19190"/>
                  </a:lnTo>
                  <a:lnTo>
                    <a:pt x="22626" y="19202"/>
                  </a:lnTo>
                  <a:lnTo>
                    <a:pt x="22683" y="19213"/>
                  </a:lnTo>
                  <a:lnTo>
                    <a:pt x="22751" y="19202"/>
                  </a:lnTo>
                  <a:lnTo>
                    <a:pt x="22808" y="19179"/>
                  </a:lnTo>
                  <a:lnTo>
                    <a:pt x="22853" y="19133"/>
                  </a:lnTo>
                  <a:lnTo>
                    <a:pt x="22899" y="19088"/>
                  </a:lnTo>
                  <a:lnTo>
                    <a:pt x="24878" y="20237"/>
                  </a:lnTo>
                  <a:lnTo>
                    <a:pt x="24867" y="20271"/>
                  </a:lnTo>
                  <a:lnTo>
                    <a:pt x="24855" y="20305"/>
                  </a:lnTo>
                  <a:lnTo>
                    <a:pt x="24867" y="20339"/>
                  </a:lnTo>
                  <a:lnTo>
                    <a:pt x="24878" y="20373"/>
                  </a:lnTo>
                  <a:lnTo>
                    <a:pt x="24889" y="20407"/>
                  </a:lnTo>
                  <a:lnTo>
                    <a:pt x="24912" y="20442"/>
                  </a:lnTo>
                  <a:lnTo>
                    <a:pt x="24946" y="20464"/>
                  </a:lnTo>
                  <a:lnTo>
                    <a:pt x="24980" y="20476"/>
                  </a:lnTo>
                  <a:lnTo>
                    <a:pt x="25015" y="20487"/>
                  </a:lnTo>
                  <a:lnTo>
                    <a:pt x="25049" y="20498"/>
                  </a:lnTo>
                  <a:lnTo>
                    <a:pt x="25094" y="20487"/>
                  </a:lnTo>
                  <a:lnTo>
                    <a:pt x="25128" y="20476"/>
                  </a:lnTo>
                  <a:lnTo>
                    <a:pt x="25162" y="20464"/>
                  </a:lnTo>
                  <a:lnTo>
                    <a:pt x="25185" y="20442"/>
                  </a:lnTo>
                  <a:lnTo>
                    <a:pt x="25208" y="20407"/>
                  </a:lnTo>
                  <a:lnTo>
                    <a:pt x="25231" y="20373"/>
                  </a:lnTo>
                  <a:lnTo>
                    <a:pt x="25242" y="20339"/>
                  </a:lnTo>
                  <a:lnTo>
                    <a:pt x="25242" y="20305"/>
                  </a:lnTo>
                  <a:lnTo>
                    <a:pt x="25242" y="20271"/>
                  </a:lnTo>
                  <a:lnTo>
                    <a:pt x="25231" y="20237"/>
                  </a:lnTo>
                  <a:lnTo>
                    <a:pt x="27221" y="19077"/>
                  </a:lnTo>
                  <a:lnTo>
                    <a:pt x="27255" y="19122"/>
                  </a:lnTo>
                  <a:lnTo>
                    <a:pt x="27301" y="19168"/>
                  </a:lnTo>
                  <a:lnTo>
                    <a:pt x="27358" y="19179"/>
                  </a:lnTo>
                  <a:lnTo>
                    <a:pt x="27415" y="19190"/>
                  </a:lnTo>
                  <a:lnTo>
                    <a:pt x="27472" y="19190"/>
                  </a:lnTo>
                  <a:lnTo>
                    <a:pt x="27517" y="19179"/>
                  </a:lnTo>
                  <a:lnTo>
                    <a:pt x="27551" y="19156"/>
                  </a:lnTo>
                  <a:lnTo>
                    <a:pt x="27585" y="19122"/>
                  </a:lnTo>
                  <a:lnTo>
                    <a:pt x="27619" y="19088"/>
                  </a:lnTo>
                  <a:lnTo>
                    <a:pt x="27642" y="19054"/>
                  </a:lnTo>
                  <a:lnTo>
                    <a:pt x="27654" y="19008"/>
                  </a:lnTo>
                  <a:lnTo>
                    <a:pt x="27654" y="18951"/>
                  </a:lnTo>
                  <a:lnTo>
                    <a:pt x="27654" y="18906"/>
                  </a:lnTo>
                  <a:lnTo>
                    <a:pt x="27642" y="18872"/>
                  </a:lnTo>
                  <a:lnTo>
                    <a:pt x="27619" y="18826"/>
                  </a:lnTo>
                  <a:lnTo>
                    <a:pt x="27597" y="18792"/>
                  </a:lnTo>
                  <a:lnTo>
                    <a:pt x="27563" y="18769"/>
                  </a:lnTo>
                  <a:lnTo>
                    <a:pt x="27528" y="18747"/>
                  </a:lnTo>
                  <a:lnTo>
                    <a:pt x="27483" y="18735"/>
                  </a:lnTo>
                  <a:lnTo>
                    <a:pt x="27437" y="18724"/>
                  </a:lnTo>
                  <a:lnTo>
                    <a:pt x="27437" y="16449"/>
                  </a:lnTo>
                  <a:lnTo>
                    <a:pt x="27494" y="16437"/>
                  </a:lnTo>
                  <a:lnTo>
                    <a:pt x="27528" y="16426"/>
                  </a:lnTo>
                  <a:lnTo>
                    <a:pt x="27574" y="16403"/>
                  </a:lnTo>
                  <a:lnTo>
                    <a:pt x="27608" y="16369"/>
                  </a:lnTo>
                  <a:lnTo>
                    <a:pt x="27631" y="16335"/>
                  </a:lnTo>
                  <a:lnTo>
                    <a:pt x="27654" y="16290"/>
                  </a:lnTo>
                  <a:lnTo>
                    <a:pt x="27665" y="16244"/>
                  </a:lnTo>
                  <a:lnTo>
                    <a:pt x="27676" y="16199"/>
                  </a:lnTo>
                  <a:lnTo>
                    <a:pt x="27665" y="16153"/>
                  </a:lnTo>
                  <a:lnTo>
                    <a:pt x="27654" y="16096"/>
                  </a:lnTo>
                  <a:lnTo>
                    <a:pt x="27631" y="16062"/>
                  </a:lnTo>
                  <a:lnTo>
                    <a:pt x="27597" y="16017"/>
                  </a:lnTo>
                  <a:lnTo>
                    <a:pt x="27563" y="15994"/>
                  </a:lnTo>
                  <a:lnTo>
                    <a:pt x="27517" y="15960"/>
                  </a:lnTo>
                  <a:lnTo>
                    <a:pt x="27472" y="15948"/>
                  </a:lnTo>
                  <a:lnTo>
                    <a:pt x="27358" y="15948"/>
                  </a:lnTo>
                  <a:lnTo>
                    <a:pt x="27301" y="15971"/>
                  </a:lnTo>
                  <a:lnTo>
                    <a:pt x="27255" y="16005"/>
                  </a:lnTo>
                  <a:lnTo>
                    <a:pt x="27210" y="16051"/>
                  </a:lnTo>
                  <a:lnTo>
                    <a:pt x="25288" y="14947"/>
                  </a:lnTo>
                  <a:lnTo>
                    <a:pt x="25299" y="14902"/>
                  </a:lnTo>
                  <a:lnTo>
                    <a:pt x="25310" y="14845"/>
                  </a:lnTo>
                  <a:lnTo>
                    <a:pt x="25310" y="14799"/>
                  </a:lnTo>
                  <a:lnTo>
                    <a:pt x="25288" y="14754"/>
                  </a:lnTo>
                  <a:lnTo>
                    <a:pt x="25265" y="14708"/>
                  </a:lnTo>
                  <a:lnTo>
                    <a:pt x="25242" y="14674"/>
                  </a:lnTo>
                  <a:lnTo>
                    <a:pt x="25208" y="14640"/>
                  </a:lnTo>
                  <a:lnTo>
                    <a:pt x="25162" y="14617"/>
                  </a:lnTo>
                  <a:lnTo>
                    <a:pt x="25117" y="14606"/>
                  </a:lnTo>
                  <a:lnTo>
                    <a:pt x="25071" y="14595"/>
                  </a:lnTo>
                  <a:lnTo>
                    <a:pt x="25071" y="12354"/>
                  </a:lnTo>
                  <a:lnTo>
                    <a:pt x="25117" y="12342"/>
                  </a:lnTo>
                  <a:lnTo>
                    <a:pt x="25162" y="12331"/>
                  </a:lnTo>
                  <a:lnTo>
                    <a:pt x="25208" y="12308"/>
                  </a:lnTo>
                  <a:lnTo>
                    <a:pt x="25242" y="12274"/>
                  </a:lnTo>
                  <a:lnTo>
                    <a:pt x="25276" y="12229"/>
                  </a:lnTo>
                  <a:lnTo>
                    <a:pt x="25299" y="12194"/>
                  </a:lnTo>
                  <a:lnTo>
                    <a:pt x="25310" y="12138"/>
                  </a:lnTo>
                  <a:lnTo>
                    <a:pt x="25310" y="12092"/>
                  </a:lnTo>
                  <a:lnTo>
                    <a:pt x="25310" y="12035"/>
                  </a:lnTo>
                  <a:lnTo>
                    <a:pt x="25288" y="11978"/>
                  </a:lnTo>
                  <a:lnTo>
                    <a:pt x="27278" y="10841"/>
                  </a:lnTo>
                  <a:lnTo>
                    <a:pt x="27301" y="10875"/>
                  </a:lnTo>
                  <a:lnTo>
                    <a:pt x="27335" y="10898"/>
                  </a:lnTo>
                  <a:lnTo>
                    <a:pt x="27381" y="10909"/>
                  </a:lnTo>
                  <a:lnTo>
                    <a:pt x="27415" y="10920"/>
                  </a:lnTo>
                  <a:lnTo>
                    <a:pt x="27460" y="10909"/>
                  </a:lnTo>
                  <a:lnTo>
                    <a:pt x="27506" y="10898"/>
                  </a:lnTo>
                  <a:lnTo>
                    <a:pt x="27540" y="10875"/>
                  </a:lnTo>
                  <a:lnTo>
                    <a:pt x="27563" y="10841"/>
                  </a:lnTo>
                  <a:lnTo>
                    <a:pt x="29576" y="12001"/>
                  </a:lnTo>
                  <a:lnTo>
                    <a:pt x="29565" y="12047"/>
                  </a:lnTo>
                  <a:lnTo>
                    <a:pt x="29565" y="12092"/>
                  </a:lnTo>
                  <a:lnTo>
                    <a:pt x="29565" y="12138"/>
                  </a:lnTo>
                  <a:lnTo>
                    <a:pt x="29576" y="12183"/>
                  </a:lnTo>
                  <a:lnTo>
                    <a:pt x="29599" y="12217"/>
                  </a:lnTo>
                  <a:lnTo>
                    <a:pt x="29633" y="12251"/>
                  </a:lnTo>
                  <a:lnTo>
                    <a:pt x="29667" y="12285"/>
                  </a:lnTo>
                  <a:lnTo>
                    <a:pt x="29701" y="12308"/>
                  </a:lnTo>
                  <a:lnTo>
                    <a:pt x="29747" y="12320"/>
                  </a:lnTo>
                  <a:lnTo>
                    <a:pt x="29838" y="12320"/>
                  </a:lnTo>
                  <a:lnTo>
                    <a:pt x="29883" y="12308"/>
                  </a:lnTo>
                  <a:lnTo>
                    <a:pt x="29917" y="12285"/>
                  </a:lnTo>
                  <a:lnTo>
                    <a:pt x="29951" y="12251"/>
                  </a:lnTo>
                  <a:lnTo>
                    <a:pt x="29986" y="12217"/>
                  </a:lnTo>
                  <a:lnTo>
                    <a:pt x="29997" y="12183"/>
                  </a:lnTo>
                  <a:lnTo>
                    <a:pt x="30020" y="12138"/>
                  </a:lnTo>
                  <a:lnTo>
                    <a:pt x="30020" y="12092"/>
                  </a:lnTo>
                  <a:lnTo>
                    <a:pt x="30020" y="12047"/>
                  </a:lnTo>
                  <a:lnTo>
                    <a:pt x="29997" y="12001"/>
                  </a:lnTo>
                  <a:lnTo>
                    <a:pt x="32010" y="10841"/>
                  </a:lnTo>
                  <a:lnTo>
                    <a:pt x="32033" y="10875"/>
                  </a:lnTo>
                  <a:lnTo>
                    <a:pt x="32079" y="10909"/>
                  </a:lnTo>
                  <a:lnTo>
                    <a:pt x="32124" y="10932"/>
                  </a:lnTo>
                  <a:lnTo>
                    <a:pt x="32204" y="10932"/>
                  </a:lnTo>
                  <a:lnTo>
                    <a:pt x="32238" y="10920"/>
                  </a:lnTo>
                  <a:lnTo>
                    <a:pt x="32272" y="10898"/>
                  </a:lnTo>
                  <a:lnTo>
                    <a:pt x="32306" y="10875"/>
                  </a:lnTo>
                  <a:lnTo>
                    <a:pt x="32329" y="10852"/>
                  </a:lnTo>
                  <a:lnTo>
                    <a:pt x="32340" y="10818"/>
                  </a:lnTo>
                  <a:lnTo>
                    <a:pt x="32352" y="10784"/>
                  </a:lnTo>
                  <a:lnTo>
                    <a:pt x="32352" y="10750"/>
                  </a:lnTo>
                  <a:lnTo>
                    <a:pt x="32352" y="10704"/>
                  </a:lnTo>
                  <a:lnTo>
                    <a:pt x="32340" y="10681"/>
                  </a:lnTo>
                  <a:lnTo>
                    <a:pt x="32306" y="10613"/>
                  </a:lnTo>
                  <a:lnTo>
                    <a:pt x="32249" y="10579"/>
                  </a:lnTo>
                  <a:lnTo>
                    <a:pt x="32181" y="10556"/>
                  </a:lnTo>
                  <a:lnTo>
                    <a:pt x="32181" y="8202"/>
                  </a:lnTo>
                  <a:lnTo>
                    <a:pt x="32227" y="8190"/>
                  </a:lnTo>
                  <a:lnTo>
                    <a:pt x="32261" y="8179"/>
                  </a:lnTo>
                  <a:lnTo>
                    <a:pt x="32295" y="8156"/>
                  </a:lnTo>
                  <a:lnTo>
                    <a:pt x="32318" y="8133"/>
                  </a:lnTo>
                  <a:lnTo>
                    <a:pt x="32340" y="8099"/>
                  </a:lnTo>
                  <a:lnTo>
                    <a:pt x="32363" y="8065"/>
                  </a:lnTo>
                  <a:lnTo>
                    <a:pt x="32374" y="8031"/>
                  </a:lnTo>
                  <a:lnTo>
                    <a:pt x="32374" y="7986"/>
                  </a:lnTo>
                  <a:lnTo>
                    <a:pt x="32374" y="7951"/>
                  </a:lnTo>
                  <a:lnTo>
                    <a:pt x="32363" y="7906"/>
                  </a:lnTo>
                  <a:lnTo>
                    <a:pt x="32340" y="7872"/>
                  </a:lnTo>
                  <a:lnTo>
                    <a:pt x="32318" y="7838"/>
                  </a:lnTo>
                  <a:lnTo>
                    <a:pt x="32283" y="7815"/>
                  </a:lnTo>
                  <a:lnTo>
                    <a:pt x="32249" y="7792"/>
                  </a:lnTo>
                  <a:lnTo>
                    <a:pt x="32215" y="7781"/>
                  </a:lnTo>
                  <a:lnTo>
                    <a:pt x="32113" y="7781"/>
                  </a:lnTo>
                  <a:lnTo>
                    <a:pt x="32067" y="7804"/>
                  </a:lnTo>
                  <a:lnTo>
                    <a:pt x="32033" y="7826"/>
                  </a:lnTo>
                  <a:lnTo>
                    <a:pt x="31999" y="7872"/>
                  </a:lnTo>
                  <a:lnTo>
                    <a:pt x="29997" y="6711"/>
                  </a:lnTo>
                  <a:lnTo>
                    <a:pt x="30008" y="6677"/>
                  </a:lnTo>
                  <a:lnTo>
                    <a:pt x="30020" y="6643"/>
                  </a:lnTo>
                  <a:lnTo>
                    <a:pt x="30008" y="6598"/>
                  </a:lnTo>
                  <a:lnTo>
                    <a:pt x="29997" y="6552"/>
                  </a:lnTo>
                  <a:lnTo>
                    <a:pt x="29974" y="6518"/>
                  </a:lnTo>
                  <a:lnTo>
                    <a:pt x="29951" y="6484"/>
                  </a:lnTo>
                  <a:lnTo>
                    <a:pt x="29917" y="6450"/>
                  </a:lnTo>
                  <a:lnTo>
                    <a:pt x="29883" y="6438"/>
                  </a:lnTo>
                  <a:lnTo>
                    <a:pt x="29838" y="6416"/>
                  </a:lnTo>
                  <a:lnTo>
                    <a:pt x="29747" y="6416"/>
                  </a:lnTo>
                  <a:lnTo>
                    <a:pt x="29701" y="6438"/>
                  </a:lnTo>
                  <a:lnTo>
                    <a:pt x="29667" y="6450"/>
                  </a:lnTo>
                  <a:lnTo>
                    <a:pt x="29633" y="6484"/>
                  </a:lnTo>
                  <a:lnTo>
                    <a:pt x="29599" y="6518"/>
                  </a:lnTo>
                  <a:lnTo>
                    <a:pt x="29587" y="6552"/>
                  </a:lnTo>
                  <a:lnTo>
                    <a:pt x="29565" y="6598"/>
                  </a:lnTo>
                  <a:lnTo>
                    <a:pt x="29565" y="6643"/>
                  </a:lnTo>
                  <a:lnTo>
                    <a:pt x="29565" y="6677"/>
                  </a:lnTo>
                  <a:lnTo>
                    <a:pt x="29576" y="6711"/>
                  </a:lnTo>
                  <a:lnTo>
                    <a:pt x="27642" y="7838"/>
                  </a:lnTo>
                  <a:lnTo>
                    <a:pt x="27597" y="7792"/>
                  </a:lnTo>
                  <a:lnTo>
                    <a:pt x="27551" y="7747"/>
                  </a:lnTo>
                  <a:lnTo>
                    <a:pt x="27483" y="7724"/>
                  </a:lnTo>
                  <a:lnTo>
                    <a:pt x="27358" y="7724"/>
                  </a:lnTo>
                  <a:lnTo>
                    <a:pt x="27290" y="7747"/>
                  </a:lnTo>
                  <a:lnTo>
                    <a:pt x="27244" y="7792"/>
                  </a:lnTo>
                  <a:lnTo>
                    <a:pt x="27199" y="7838"/>
                  </a:lnTo>
                  <a:lnTo>
                    <a:pt x="25242" y="6711"/>
                  </a:lnTo>
                  <a:lnTo>
                    <a:pt x="25253" y="6643"/>
                  </a:lnTo>
                  <a:lnTo>
                    <a:pt x="25253" y="6598"/>
                  </a:lnTo>
                  <a:lnTo>
                    <a:pt x="25242" y="6564"/>
                  </a:lnTo>
                  <a:lnTo>
                    <a:pt x="25219" y="6529"/>
                  </a:lnTo>
                  <a:lnTo>
                    <a:pt x="25197" y="6495"/>
                  </a:lnTo>
                  <a:lnTo>
                    <a:pt x="25162" y="6473"/>
                  </a:lnTo>
                  <a:lnTo>
                    <a:pt x="25128" y="6450"/>
                  </a:lnTo>
                  <a:lnTo>
                    <a:pt x="25094" y="6438"/>
                  </a:lnTo>
                  <a:lnTo>
                    <a:pt x="25015" y="6438"/>
                  </a:lnTo>
                  <a:lnTo>
                    <a:pt x="24969" y="6450"/>
                  </a:lnTo>
                  <a:lnTo>
                    <a:pt x="24935" y="6473"/>
                  </a:lnTo>
                  <a:lnTo>
                    <a:pt x="24901" y="6495"/>
                  </a:lnTo>
                  <a:lnTo>
                    <a:pt x="24878" y="6529"/>
                  </a:lnTo>
                  <a:lnTo>
                    <a:pt x="24855" y="6564"/>
                  </a:lnTo>
                  <a:lnTo>
                    <a:pt x="24844" y="6598"/>
                  </a:lnTo>
                  <a:lnTo>
                    <a:pt x="24844" y="6643"/>
                  </a:lnTo>
                  <a:lnTo>
                    <a:pt x="24855" y="6711"/>
                  </a:lnTo>
                  <a:lnTo>
                    <a:pt x="22842" y="7872"/>
                  </a:lnTo>
                  <a:lnTo>
                    <a:pt x="22808" y="7838"/>
                  </a:lnTo>
                  <a:lnTo>
                    <a:pt x="22774" y="7804"/>
                  </a:lnTo>
                  <a:lnTo>
                    <a:pt x="22728" y="7792"/>
                  </a:lnTo>
                  <a:lnTo>
                    <a:pt x="22683" y="7781"/>
                  </a:lnTo>
                  <a:lnTo>
                    <a:pt x="22626" y="7792"/>
                  </a:lnTo>
                  <a:lnTo>
                    <a:pt x="22592" y="7804"/>
                  </a:lnTo>
                  <a:lnTo>
                    <a:pt x="22546" y="7838"/>
                  </a:lnTo>
                  <a:lnTo>
                    <a:pt x="22512" y="7872"/>
                  </a:lnTo>
                  <a:lnTo>
                    <a:pt x="20544" y="6734"/>
                  </a:lnTo>
                  <a:lnTo>
                    <a:pt x="20555" y="6689"/>
                  </a:lnTo>
                  <a:lnTo>
                    <a:pt x="20567" y="6643"/>
                  </a:lnTo>
                  <a:lnTo>
                    <a:pt x="20555" y="6586"/>
                  </a:lnTo>
                  <a:lnTo>
                    <a:pt x="20544" y="6541"/>
                  </a:lnTo>
                  <a:lnTo>
                    <a:pt x="20521" y="6507"/>
                  </a:lnTo>
                  <a:lnTo>
                    <a:pt x="20498" y="6461"/>
                  </a:lnTo>
                  <a:lnTo>
                    <a:pt x="20464" y="6438"/>
                  </a:lnTo>
                  <a:lnTo>
                    <a:pt x="20419" y="6416"/>
                  </a:lnTo>
                  <a:lnTo>
                    <a:pt x="20373" y="6393"/>
                  </a:lnTo>
                  <a:lnTo>
                    <a:pt x="20328" y="6382"/>
                  </a:lnTo>
                  <a:lnTo>
                    <a:pt x="20328" y="4129"/>
                  </a:lnTo>
                  <a:lnTo>
                    <a:pt x="20373" y="4118"/>
                  </a:lnTo>
                  <a:lnTo>
                    <a:pt x="20419" y="4107"/>
                  </a:lnTo>
                  <a:lnTo>
                    <a:pt x="20453" y="4072"/>
                  </a:lnTo>
                  <a:lnTo>
                    <a:pt x="20487" y="4050"/>
                  </a:lnTo>
                  <a:lnTo>
                    <a:pt x="20521" y="4016"/>
                  </a:lnTo>
                  <a:lnTo>
                    <a:pt x="20533" y="3970"/>
                  </a:lnTo>
                  <a:lnTo>
                    <a:pt x="20555" y="3925"/>
                  </a:lnTo>
                  <a:lnTo>
                    <a:pt x="20555" y="3879"/>
                  </a:lnTo>
                  <a:lnTo>
                    <a:pt x="20555" y="3834"/>
                  </a:lnTo>
                  <a:lnTo>
                    <a:pt x="20533" y="3788"/>
                  </a:lnTo>
                  <a:lnTo>
                    <a:pt x="20510" y="3743"/>
                  </a:lnTo>
                  <a:lnTo>
                    <a:pt x="20487" y="3708"/>
                  </a:lnTo>
                  <a:lnTo>
                    <a:pt x="20453" y="3674"/>
                  </a:lnTo>
                  <a:lnTo>
                    <a:pt x="20407" y="3651"/>
                  </a:lnTo>
                  <a:lnTo>
                    <a:pt x="20362" y="3640"/>
                  </a:lnTo>
                  <a:lnTo>
                    <a:pt x="20248" y="3640"/>
                  </a:lnTo>
                  <a:lnTo>
                    <a:pt x="20191" y="3663"/>
                  </a:lnTo>
                  <a:lnTo>
                    <a:pt x="20146" y="3697"/>
                  </a:lnTo>
                  <a:lnTo>
                    <a:pt x="20112" y="3743"/>
                  </a:lnTo>
                  <a:lnTo>
                    <a:pt x="18144" y="2605"/>
                  </a:lnTo>
                  <a:lnTo>
                    <a:pt x="18155" y="2571"/>
                  </a:lnTo>
                  <a:lnTo>
                    <a:pt x="18155" y="2537"/>
                  </a:lnTo>
                  <a:lnTo>
                    <a:pt x="18155" y="2491"/>
                  </a:lnTo>
                  <a:lnTo>
                    <a:pt x="18144" y="2446"/>
                  </a:lnTo>
                  <a:lnTo>
                    <a:pt x="18121" y="2412"/>
                  </a:lnTo>
                  <a:lnTo>
                    <a:pt x="18098" y="2377"/>
                  </a:lnTo>
                  <a:lnTo>
                    <a:pt x="18064" y="2355"/>
                  </a:lnTo>
                  <a:lnTo>
                    <a:pt x="18030" y="2332"/>
                  </a:lnTo>
                  <a:lnTo>
                    <a:pt x="17985" y="2321"/>
                  </a:lnTo>
                  <a:lnTo>
                    <a:pt x="17894" y="2321"/>
                  </a:lnTo>
                  <a:lnTo>
                    <a:pt x="17859" y="2332"/>
                  </a:lnTo>
                  <a:lnTo>
                    <a:pt x="17814" y="2355"/>
                  </a:lnTo>
                  <a:lnTo>
                    <a:pt x="17791" y="2377"/>
                  </a:lnTo>
                  <a:lnTo>
                    <a:pt x="17757" y="2412"/>
                  </a:lnTo>
                  <a:lnTo>
                    <a:pt x="17746" y="2446"/>
                  </a:lnTo>
                  <a:lnTo>
                    <a:pt x="17723" y="2491"/>
                  </a:lnTo>
                  <a:lnTo>
                    <a:pt x="17723" y="2537"/>
                  </a:lnTo>
                  <a:lnTo>
                    <a:pt x="17734" y="2605"/>
                  </a:lnTo>
                  <a:lnTo>
                    <a:pt x="15709" y="3777"/>
                  </a:lnTo>
                  <a:lnTo>
                    <a:pt x="15687" y="3743"/>
                  </a:lnTo>
                  <a:lnTo>
                    <a:pt x="15653" y="3720"/>
                  </a:lnTo>
                  <a:lnTo>
                    <a:pt x="15607" y="3708"/>
                  </a:lnTo>
                  <a:lnTo>
                    <a:pt x="15539" y="3708"/>
                  </a:lnTo>
                  <a:lnTo>
                    <a:pt x="15505" y="3720"/>
                  </a:lnTo>
                  <a:lnTo>
                    <a:pt x="15448" y="3754"/>
                  </a:lnTo>
                  <a:lnTo>
                    <a:pt x="15402" y="3811"/>
                  </a:lnTo>
                  <a:lnTo>
                    <a:pt x="15402" y="3845"/>
                  </a:lnTo>
                  <a:lnTo>
                    <a:pt x="15391" y="3879"/>
                  </a:lnTo>
                  <a:lnTo>
                    <a:pt x="15402" y="3947"/>
                  </a:lnTo>
                  <a:lnTo>
                    <a:pt x="15436" y="3993"/>
                  </a:lnTo>
                  <a:lnTo>
                    <a:pt x="15482" y="4038"/>
                  </a:lnTo>
                  <a:lnTo>
                    <a:pt x="15539" y="4061"/>
                  </a:lnTo>
                  <a:lnTo>
                    <a:pt x="15539" y="6393"/>
                  </a:lnTo>
                  <a:lnTo>
                    <a:pt x="15505" y="6404"/>
                  </a:lnTo>
                  <a:lnTo>
                    <a:pt x="15459" y="6416"/>
                  </a:lnTo>
                  <a:lnTo>
                    <a:pt x="15425" y="6450"/>
                  </a:lnTo>
                  <a:lnTo>
                    <a:pt x="15391" y="6473"/>
                  </a:lnTo>
                  <a:lnTo>
                    <a:pt x="15357" y="6507"/>
                  </a:lnTo>
                  <a:lnTo>
                    <a:pt x="15345" y="6552"/>
                  </a:lnTo>
                  <a:lnTo>
                    <a:pt x="15334" y="6598"/>
                  </a:lnTo>
                  <a:lnTo>
                    <a:pt x="15323" y="6643"/>
                  </a:lnTo>
                  <a:lnTo>
                    <a:pt x="15323" y="6689"/>
                  </a:lnTo>
                  <a:lnTo>
                    <a:pt x="15345" y="6723"/>
                  </a:lnTo>
                  <a:lnTo>
                    <a:pt x="13423" y="7838"/>
                  </a:lnTo>
                  <a:lnTo>
                    <a:pt x="13377" y="7792"/>
                  </a:lnTo>
                  <a:lnTo>
                    <a:pt x="13321" y="7758"/>
                  </a:lnTo>
                  <a:lnTo>
                    <a:pt x="13264" y="7735"/>
                  </a:lnTo>
                  <a:lnTo>
                    <a:pt x="13195" y="7724"/>
                  </a:lnTo>
                  <a:lnTo>
                    <a:pt x="13139" y="7735"/>
                  </a:lnTo>
                  <a:lnTo>
                    <a:pt x="13070" y="7758"/>
                  </a:lnTo>
                  <a:lnTo>
                    <a:pt x="13025" y="7792"/>
                  </a:lnTo>
                  <a:lnTo>
                    <a:pt x="12979" y="7838"/>
                  </a:lnTo>
                  <a:lnTo>
                    <a:pt x="11011" y="6700"/>
                  </a:lnTo>
                  <a:lnTo>
                    <a:pt x="11023" y="6643"/>
                  </a:lnTo>
                  <a:lnTo>
                    <a:pt x="11023" y="6598"/>
                  </a:lnTo>
                  <a:lnTo>
                    <a:pt x="11011" y="6564"/>
                  </a:lnTo>
                  <a:lnTo>
                    <a:pt x="10977" y="6507"/>
                  </a:lnTo>
                  <a:lnTo>
                    <a:pt x="10920" y="6473"/>
                  </a:lnTo>
                  <a:lnTo>
                    <a:pt x="10852" y="6450"/>
                  </a:lnTo>
                  <a:lnTo>
                    <a:pt x="10852" y="4129"/>
                  </a:lnTo>
                  <a:lnTo>
                    <a:pt x="10898" y="4129"/>
                  </a:lnTo>
                  <a:lnTo>
                    <a:pt x="10943" y="4107"/>
                  </a:lnTo>
                  <a:lnTo>
                    <a:pt x="10977" y="4084"/>
                  </a:lnTo>
                  <a:lnTo>
                    <a:pt x="11011" y="4050"/>
                  </a:lnTo>
                  <a:lnTo>
                    <a:pt x="11046" y="4016"/>
                  </a:lnTo>
                  <a:lnTo>
                    <a:pt x="11068" y="3981"/>
                  </a:lnTo>
                  <a:lnTo>
                    <a:pt x="11080" y="3936"/>
                  </a:lnTo>
                  <a:lnTo>
                    <a:pt x="11080" y="3879"/>
                  </a:lnTo>
                  <a:lnTo>
                    <a:pt x="11080" y="3834"/>
                  </a:lnTo>
                  <a:lnTo>
                    <a:pt x="11057" y="3788"/>
                  </a:lnTo>
                  <a:lnTo>
                    <a:pt x="11034" y="3743"/>
                  </a:lnTo>
                  <a:lnTo>
                    <a:pt x="11011" y="3708"/>
                  </a:lnTo>
                  <a:lnTo>
                    <a:pt x="10966" y="3674"/>
                  </a:lnTo>
                  <a:lnTo>
                    <a:pt x="10932" y="3651"/>
                  </a:lnTo>
                  <a:lnTo>
                    <a:pt x="10886" y="3640"/>
                  </a:lnTo>
                  <a:lnTo>
                    <a:pt x="10829" y="3629"/>
                  </a:lnTo>
                  <a:lnTo>
                    <a:pt x="10773" y="3640"/>
                  </a:lnTo>
                  <a:lnTo>
                    <a:pt x="10716" y="3663"/>
                  </a:lnTo>
                  <a:lnTo>
                    <a:pt x="10659" y="3697"/>
                  </a:lnTo>
                  <a:lnTo>
                    <a:pt x="10625" y="3743"/>
                  </a:lnTo>
                  <a:lnTo>
                    <a:pt x="8691" y="2616"/>
                  </a:lnTo>
                  <a:lnTo>
                    <a:pt x="8702" y="2582"/>
                  </a:lnTo>
                  <a:lnTo>
                    <a:pt x="8702" y="2537"/>
                  </a:lnTo>
                  <a:lnTo>
                    <a:pt x="8702" y="2491"/>
                  </a:lnTo>
                  <a:lnTo>
                    <a:pt x="8679" y="2446"/>
                  </a:lnTo>
                  <a:lnTo>
                    <a:pt x="8657" y="2400"/>
                  </a:lnTo>
                  <a:lnTo>
                    <a:pt x="8634" y="2366"/>
                  </a:lnTo>
                  <a:lnTo>
                    <a:pt x="8600" y="2332"/>
                  </a:lnTo>
                  <a:lnTo>
                    <a:pt x="8554" y="2309"/>
                  </a:lnTo>
                  <a:lnTo>
                    <a:pt x="8509" y="2298"/>
                  </a:lnTo>
                  <a:lnTo>
                    <a:pt x="8406" y="2298"/>
                  </a:lnTo>
                  <a:lnTo>
                    <a:pt x="8361" y="2309"/>
                  </a:lnTo>
                  <a:lnTo>
                    <a:pt x="8327" y="2332"/>
                  </a:lnTo>
                  <a:lnTo>
                    <a:pt x="8293" y="2366"/>
                  </a:lnTo>
                  <a:lnTo>
                    <a:pt x="8259" y="2400"/>
                  </a:lnTo>
                  <a:lnTo>
                    <a:pt x="8236" y="2446"/>
                  </a:lnTo>
                  <a:lnTo>
                    <a:pt x="8224" y="2491"/>
                  </a:lnTo>
                  <a:lnTo>
                    <a:pt x="8224" y="2537"/>
                  </a:lnTo>
                  <a:lnTo>
                    <a:pt x="8224" y="2582"/>
                  </a:lnTo>
                  <a:lnTo>
                    <a:pt x="8236" y="2616"/>
                  </a:lnTo>
                  <a:lnTo>
                    <a:pt x="6268" y="3754"/>
                  </a:lnTo>
                  <a:lnTo>
                    <a:pt x="6234" y="3720"/>
                  </a:lnTo>
                  <a:lnTo>
                    <a:pt x="6188" y="3697"/>
                  </a:lnTo>
                  <a:lnTo>
                    <a:pt x="6143" y="3674"/>
                  </a:lnTo>
                  <a:lnTo>
                    <a:pt x="6086" y="3663"/>
                  </a:lnTo>
                  <a:lnTo>
                    <a:pt x="6040" y="3674"/>
                  </a:lnTo>
                  <a:lnTo>
                    <a:pt x="5995" y="3697"/>
                  </a:lnTo>
                  <a:lnTo>
                    <a:pt x="5949" y="3720"/>
                  </a:lnTo>
                  <a:lnTo>
                    <a:pt x="5915" y="3754"/>
                  </a:lnTo>
                  <a:lnTo>
                    <a:pt x="3947" y="2616"/>
                  </a:lnTo>
                  <a:lnTo>
                    <a:pt x="3959" y="2582"/>
                  </a:lnTo>
                  <a:lnTo>
                    <a:pt x="3959" y="2537"/>
                  </a:lnTo>
                  <a:lnTo>
                    <a:pt x="3959" y="2491"/>
                  </a:lnTo>
                  <a:lnTo>
                    <a:pt x="3936" y="2446"/>
                  </a:lnTo>
                  <a:lnTo>
                    <a:pt x="3925" y="2412"/>
                  </a:lnTo>
                  <a:lnTo>
                    <a:pt x="3890" y="2377"/>
                  </a:lnTo>
                  <a:lnTo>
                    <a:pt x="3856" y="2343"/>
                  </a:lnTo>
                  <a:lnTo>
                    <a:pt x="3822" y="2321"/>
                  </a:lnTo>
                  <a:lnTo>
                    <a:pt x="3777" y="2309"/>
                  </a:lnTo>
                  <a:lnTo>
                    <a:pt x="3743" y="2298"/>
                  </a:lnTo>
                  <a:lnTo>
                    <a:pt x="3743" y="11"/>
                  </a:lnTo>
                  <a:lnTo>
                    <a:pt x="37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809200" y="0"/>
              <a:ext cx="543002" cy="408403"/>
            </a:xfrm>
            <a:custGeom>
              <a:avLst/>
              <a:gdLst/>
              <a:ahLst/>
              <a:cxnLst/>
              <a:rect l="l" t="t" r="r" b="b"/>
              <a:pathLst>
                <a:path w="5188" h="3902" extrusionOk="0">
                  <a:moveTo>
                    <a:pt x="125" y="0"/>
                  </a:moveTo>
                  <a:lnTo>
                    <a:pt x="194" y="23"/>
                  </a:lnTo>
                  <a:lnTo>
                    <a:pt x="194" y="2321"/>
                  </a:lnTo>
                  <a:lnTo>
                    <a:pt x="159" y="2332"/>
                  </a:lnTo>
                  <a:lnTo>
                    <a:pt x="125" y="2343"/>
                  </a:lnTo>
                  <a:lnTo>
                    <a:pt x="91" y="2366"/>
                  </a:lnTo>
                  <a:lnTo>
                    <a:pt x="57" y="2389"/>
                  </a:lnTo>
                  <a:lnTo>
                    <a:pt x="34" y="2423"/>
                  </a:lnTo>
                  <a:lnTo>
                    <a:pt x="23" y="2457"/>
                  </a:lnTo>
                  <a:lnTo>
                    <a:pt x="12" y="2491"/>
                  </a:lnTo>
                  <a:lnTo>
                    <a:pt x="0" y="2537"/>
                  </a:lnTo>
                  <a:lnTo>
                    <a:pt x="12" y="2582"/>
                  </a:lnTo>
                  <a:lnTo>
                    <a:pt x="23" y="2616"/>
                  </a:lnTo>
                  <a:lnTo>
                    <a:pt x="46" y="2662"/>
                  </a:lnTo>
                  <a:lnTo>
                    <a:pt x="68" y="2685"/>
                  </a:lnTo>
                  <a:lnTo>
                    <a:pt x="103" y="2719"/>
                  </a:lnTo>
                  <a:lnTo>
                    <a:pt x="137" y="2730"/>
                  </a:lnTo>
                  <a:lnTo>
                    <a:pt x="182" y="2753"/>
                  </a:lnTo>
                  <a:lnTo>
                    <a:pt x="216" y="2753"/>
                  </a:lnTo>
                  <a:lnTo>
                    <a:pt x="273" y="2741"/>
                  </a:lnTo>
                  <a:lnTo>
                    <a:pt x="330" y="2719"/>
                  </a:lnTo>
                  <a:lnTo>
                    <a:pt x="376" y="2696"/>
                  </a:lnTo>
                  <a:lnTo>
                    <a:pt x="410" y="2650"/>
                  </a:lnTo>
                  <a:lnTo>
                    <a:pt x="2582" y="3902"/>
                  </a:lnTo>
                  <a:lnTo>
                    <a:pt x="2594" y="3879"/>
                  </a:lnTo>
                  <a:lnTo>
                    <a:pt x="2605" y="3902"/>
                  </a:lnTo>
                  <a:lnTo>
                    <a:pt x="4767" y="2650"/>
                  </a:lnTo>
                  <a:lnTo>
                    <a:pt x="4801" y="2696"/>
                  </a:lnTo>
                  <a:lnTo>
                    <a:pt x="4846" y="2730"/>
                  </a:lnTo>
                  <a:lnTo>
                    <a:pt x="4903" y="2753"/>
                  </a:lnTo>
                  <a:lnTo>
                    <a:pt x="4960" y="2764"/>
                  </a:lnTo>
                  <a:lnTo>
                    <a:pt x="5005" y="2753"/>
                  </a:lnTo>
                  <a:lnTo>
                    <a:pt x="5051" y="2741"/>
                  </a:lnTo>
                  <a:lnTo>
                    <a:pt x="5085" y="2719"/>
                  </a:lnTo>
                  <a:lnTo>
                    <a:pt x="5119" y="2696"/>
                  </a:lnTo>
                  <a:lnTo>
                    <a:pt x="5153" y="2662"/>
                  </a:lnTo>
                  <a:lnTo>
                    <a:pt x="5165" y="2628"/>
                  </a:lnTo>
                  <a:lnTo>
                    <a:pt x="5187" y="2582"/>
                  </a:lnTo>
                  <a:lnTo>
                    <a:pt x="5187" y="2537"/>
                  </a:lnTo>
                  <a:lnTo>
                    <a:pt x="5187" y="2491"/>
                  </a:lnTo>
                  <a:lnTo>
                    <a:pt x="5176" y="2457"/>
                  </a:lnTo>
                  <a:lnTo>
                    <a:pt x="5153" y="2412"/>
                  </a:lnTo>
                  <a:lnTo>
                    <a:pt x="5131" y="2389"/>
                  </a:lnTo>
                  <a:lnTo>
                    <a:pt x="5096" y="2355"/>
                  </a:lnTo>
                  <a:lnTo>
                    <a:pt x="5062" y="2332"/>
                  </a:lnTo>
                  <a:lnTo>
                    <a:pt x="5028" y="2321"/>
                  </a:lnTo>
                  <a:lnTo>
                    <a:pt x="4983" y="2309"/>
                  </a:lnTo>
                  <a:lnTo>
                    <a:pt x="4983" y="23"/>
                  </a:lnTo>
                  <a:lnTo>
                    <a:pt x="5028" y="11"/>
                  </a:lnTo>
                  <a:lnTo>
                    <a:pt x="5074" y="0"/>
                  </a:lnTo>
                  <a:lnTo>
                    <a:pt x="4846" y="0"/>
                  </a:lnTo>
                  <a:lnTo>
                    <a:pt x="4892" y="11"/>
                  </a:lnTo>
                  <a:lnTo>
                    <a:pt x="4937" y="23"/>
                  </a:lnTo>
                  <a:lnTo>
                    <a:pt x="4937" y="2309"/>
                  </a:lnTo>
                  <a:lnTo>
                    <a:pt x="4892" y="2321"/>
                  </a:lnTo>
                  <a:lnTo>
                    <a:pt x="4858" y="2332"/>
                  </a:lnTo>
                  <a:lnTo>
                    <a:pt x="4823" y="2355"/>
                  </a:lnTo>
                  <a:lnTo>
                    <a:pt x="4789" y="2389"/>
                  </a:lnTo>
                  <a:lnTo>
                    <a:pt x="4767" y="2412"/>
                  </a:lnTo>
                  <a:lnTo>
                    <a:pt x="4755" y="2457"/>
                  </a:lnTo>
                  <a:lnTo>
                    <a:pt x="4744" y="2491"/>
                  </a:lnTo>
                  <a:lnTo>
                    <a:pt x="4732" y="2537"/>
                  </a:lnTo>
                  <a:lnTo>
                    <a:pt x="4732" y="2571"/>
                  </a:lnTo>
                  <a:lnTo>
                    <a:pt x="4744" y="2616"/>
                  </a:lnTo>
                  <a:lnTo>
                    <a:pt x="2594" y="3856"/>
                  </a:lnTo>
                  <a:lnTo>
                    <a:pt x="421" y="2605"/>
                  </a:lnTo>
                  <a:lnTo>
                    <a:pt x="433" y="2571"/>
                  </a:lnTo>
                  <a:lnTo>
                    <a:pt x="433" y="2537"/>
                  </a:lnTo>
                  <a:lnTo>
                    <a:pt x="433" y="2491"/>
                  </a:lnTo>
                  <a:lnTo>
                    <a:pt x="421" y="2457"/>
                  </a:lnTo>
                  <a:lnTo>
                    <a:pt x="410" y="2423"/>
                  </a:lnTo>
                  <a:lnTo>
                    <a:pt x="376" y="2389"/>
                  </a:lnTo>
                  <a:lnTo>
                    <a:pt x="353" y="2366"/>
                  </a:lnTo>
                  <a:lnTo>
                    <a:pt x="319" y="2343"/>
                  </a:lnTo>
                  <a:lnTo>
                    <a:pt x="285" y="2332"/>
                  </a:lnTo>
                  <a:lnTo>
                    <a:pt x="239" y="2321"/>
                  </a:lnTo>
                  <a:lnTo>
                    <a:pt x="239" y="23"/>
                  </a:lnTo>
                  <a:lnTo>
                    <a:pt x="285" y="11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14982" y="0"/>
              <a:ext cx="546665" cy="408403"/>
            </a:xfrm>
            <a:custGeom>
              <a:avLst/>
              <a:gdLst/>
              <a:ahLst/>
              <a:cxnLst/>
              <a:rect l="l" t="t" r="r" b="b"/>
              <a:pathLst>
                <a:path w="5223" h="3902" extrusionOk="0">
                  <a:moveTo>
                    <a:pt x="217" y="0"/>
                  </a:moveTo>
                  <a:lnTo>
                    <a:pt x="217" y="2298"/>
                  </a:lnTo>
                  <a:lnTo>
                    <a:pt x="171" y="2309"/>
                  </a:lnTo>
                  <a:lnTo>
                    <a:pt x="126" y="2321"/>
                  </a:lnTo>
                  <a:lnTo>
                    <a:pt x="92" y="2343"/>
                  </a:lnTo>
                  <a:lnTo>
                    <a:pt x="58" y="2377"/>
                  </a:lnTo>
                  <a:lnTo>
                    <a:pt x="35" y="2412"/>
                  </a:lnTo>
                  <a:lnTo>
                    <a:pt x="12" y="2446"/>
                  </a:lnTo>
                  <a:lnTo>
                    <a:pt x="1" y="2491"/>
                  </a:lnTo>
                  <a:lnTo>
                    <a:pt x="1" y="2537"/>
                  </a:lnTo>
                  <a:lnTo>
                    <a:pt x="1" y="2582"/>
                  </a:lnTo>
                  <a:lnTo>
                    <a:pt x="12" y="2628"/>
                  </a:lnTo>
                  <a:lnTo>
                    <a:pt x="35" y="2673"/>
                  </a:lnTo>
                  <a:lnTo>
                    <a:pt x="69" y="2707"/>
                  </a:lnTo>
                  <a:lnTo>
                    <a:pt x="103" y="2730"/>
                  </a:lnTo>
                  <a:lnTo>
                    <a:pt x="149" y="2753"/>
                  </a:lnTo>
                  <a:lnTo>
                    <a:pt x="194" y="2776"/>
                  </a:lnTo>
                  <a:lnTo>
                    <a:pt x="240" y="2776"/>
                  </a:lnTo>
                  <a:lnTo>
                    <a:pt x="297" y="2764"/>
                  </a:lnTo>
                  <a:lnTo>
                    <a:pt x="353" y="2741"/>
                  </a:lnTo>
                  <a:lnTo>
                    <a:pt x="410" y="2707"/>
                  </a:lnTo>
                  <a:lnTo>
                    <a:pt x="444" y="2662"/>
                  </a:lnTo>
                  <a:lnTo>
                    <a:pt x="2594" y="3902"/>
                  </a:lnTo>
                  <a:lnTo>
                    <a:pt x="2606" y="3879"/>
                  </a:lnTo>
                  <a:lnTo>
                    <a:pt x="2617" y="3902"/>
                  </a:lnTo>
                  <a:lnTo>
                    <a:pt x="4767" y="2662"/>
                  </a:lnTo>
                  <a:lnTo>
                    <a:pt x="4813" y="2707"/>
                  </a:lnTo>
                  <a:lnTo>
                    <a:pt x="4858" y="2753"/>
                  </a:lnTo>
                  <a:lnTo>
                    <a:pt x="4915" y="2776"/>
                  </a:lnTo>
                  <a:lnTo>
                    <a:pt x="5029" y="2776"/>
                  </a:lnTo>
                  <a:lnTo>
                    <a:pt x="5074" y="2764"/>
                  </a:lnTo>
                  <a:lnTo>
                    <a:pt x="5120" y="2741"/>
                  </a:lnTo>
                  <a:lnTo>
                    <a:pt x="5154" y="2707"/>
                  </a:lnTo>
                  <a:lnTo>
                    <a:pt x="5188" y="2673"/>
                  </a:lnTo>
                  <a:lnTo>
                    <a:pt x="5211" y="2628"/>
                  </a:lnTo>
                  <a:lnTo>
                    <a:pt x="5222" y="2582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1" y="2446"/>
                  </a:lnTo>
                  <a:lnTo>
                    <a:pt x="5188" y="2400"/>
                  </a:lnTo>
                  <a:lnTo>
                    <a:pt x="5154" y="2366"/>
                  </a:lnTo>
                  <a:lnTo>
                    <a:pt x="5131" y="2343"/>
                  </a:lnTo>
                  <a:lnTo>
                    <a:pt x="5086" y="2321"/>
                  </a:lnTo>
                  <a:lnTo>
                    <a:pt x="5040" y="2298"/>
                  </a:lnTo>
                  <a:lnTo>
                    <a:pt x="4995" y="2298"/>
                  </a:lnTo>
                  <a:lnTo>
                    <a:pt x="4995" y="0"/>
                  </a:lnTo>
                  <a:lnTo>
                    <a:pt x="4949" y="0"/>
                  </a:lnTo>
                  <a:lnTo>
                    <a:pt x="4949" y="2298"/>
                  </a:lnTo>
                  <a:lnTo>
                    <a:pt x="4904" y="2298"/>
                  </a:lnTo>
                  <a:lnTo>
                    <a:pt x="4869" y="2321"/>
                  </a:lnTo>
                  <a:lnTo>
                    <a:pt x="4835" y="2343"/>
                  </a:lnTo>
                  <a:lnTo>
                    <a:pt x="4801" y="2377"/>
                  </a:lnTo>
                  <a:lnTo>
                    <a:pt x="4767" y="2412"/>
                  </a:lnTo>
                  <a:lnTo>
                    <a:pt x="4756" y="2446"/>
                  </a:lnTo>
                  <a:lnTo>
                    <a:pt x="4744" y="2491"/>
                  </a:lnTo>
                  <a:lnTo>
                    <a:pt x="4733" y="2537"/>
                  </a:lnTo>
                  <a:lnTo>
                    <a:pt x="4744" y="2582"/>
                  </a:lnTo>
                  <a:lnTo>
                    <a:pt x="4756" y="2616"/>
                  </a:lnTo>
                  <a:lnTo>
                    <a:pt x="2606" y="3856"/>
                  </a:lnTo>
                  <a:lnTo>
                    <a:pt x="467" y="2616"/>
                  </a:lnTo>
                  <a:lnTo>
                    <a:pt x="479" y="2582"/>
                  </a:lnTo>
                  <a:lnTo>
                    <a:pt x="479" y="2537"/>
                  </a:lnTo>
                  <a:lnTo>
                    <a:pt x="479" y="2491"/>
                  </a:lnTo>
                  <a:lnTo>
                    <a:pt x="467" y="2446"/>
                  </a:lnTo>
                  <a:lnTo>
                    <a:pt x="444" y="2412"/>
                  </a:lnTo>
                  <a:lnTo>
                    <a:pt x="422" y="2366"/>
                  </a:lnTo>
                  <a:lnTo>
                    <a:pt x="388" y="2343"/>
                  </a:lnTo>
                  <a:lnTo>
                    <a:pt x="342" y="2321"/>
                  </a:lnTo>
                  <a:lnTo>
                    <a:pt x="308" y="2309"/>
                  </a:lnTo>
                  <a:lnTo>
                    <a:pt x="262" y="229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13118" y="4538507"/>
              <a:ext cx="1033567" cy="604964"/>
            </a:xfrm>
            <a:custGeom>
              <a:avLst/>
              <a:gdLst/>
              <a:ahLst/>
              <a:cxnLst/>
              <a:rect l="l" t="t" r="r" b="b"/>
              <a:pathLst>
                <a:path w="9875" h="5780" extrusionOk="0">
                  <a:moveTo>
                    <a:pt x="2401" y="319"/>
                  </a:moveTo>
                  <a:lnTo>
                    <a:pt x="2424" y="354"/>
                  </a:lnTo>
                  <a:lnTo>
                    <a:pt x="2458" y="376"/>
                  </a:lnTo>
                  <a:lnTo>
                    <a:pt x="2504" y="399"/>
                  </a:lnTo>
                  <a:lnTo>
                    <a:pt x="2583" y="399"/>
                  </a:lnTo>
                  <a:lnTo>
                    <a:pt x="2629" y="376"/>
                  </a:lnTo>
                  <a:lnTo>
                    <a:pt x="2663" y="354"/>
                  </a:lnTo>
                  <a:lnTo>
                    <a:pt x="2686" y="331"/>
                  </a:lnTo>
                  <a:lnTo>
                    <a:pt x="4699" y="1491"/>
                  </a:lnTo>
                  <a:lnTo>
                    <a:pt x="4688" y="1525"/>
                  </a:lnTo>
                  <a:lnTo>
                    <a:pt x="4688" y="1571"/>
                  </a:lnTo>
                  <a:lnTo>
                    <a:pt x="4688" y="1616"/>
                  </a:lnTo>
                  <a:lnTo>
                    <a:pt x="4699" y="1650"/>
                  </a:lnTo>
                  <a:lnTo>
                    <a:pt x="4722" y="1684"/>
                  </a:lnTo>
                  <a:lnTo>
                    <a:pt x="4745" y="1719"/>
                  </a:lnTo>
                  <a:lnTo>
                    <a:pt x="4779" y="1753"/>
                  </a:lnTo>
                  <a:lnTo>
                    <a:pt x="4813" y="1775"/>
                  </a:lnTo>
                  <a:lnTo>
                    <a:pt x="4847" y="1787"/>
                  </a:lnTo>
                  <a:lnTo>
                    <a:pt x="4892" y="1798"/>
                  </a:lnTo>
                  <a:lnTo>
                    <a:pt x="4892" y="4153"/>
                  </a:lnTo>
                  <a:lnTo>
                    <a:pt x="4824" y="4164"/>
                  </a:lnTo>
                  <a:lnTo>
                    <a:pt x="4779" y="4210"/>
                  </a:lnTo>
                  <a:lnTo>
                    <a:pt x="4745" y="4267"/>
                  </a:lnTo>
                  <a:lnTo>
                    <a:pt x="4733" y="4324"/>
                  </a:lnTo>
                  <a:lnTo>
                    <a:pt x="4745" y="4392"/>
                  </a:lnTo>
                  <a:lnTo>
                    <a:pt x="2754" y="5541"/>
                  </a:lnTo>
                  <a:lnTo>
                    <a:pt x="2720" y="5495"/>
                  </a:lnTo>
                  <a:lnTo>
                    <a:pt x="2663" y="5450"/>
                  </a:lnTo>
                  <a:lnTo>
                    <a:pt x="2606" y="5427"/>
                  </a:lnTo>
                  <a:lnTo>
                    <a:pt x="2481" y="5427"/>
                  </a:lnTo>
                  <a:lnTo>
                    <a:pt x="2424" y="5450"/>
                  </a:lnTo>
                  <a:lnTo>
                    <a:pt x="2367" y="5495"/>
                  </a:lnTo>
                  <a:lnTo>
                    <a:pt x="2333" y="5541"/>
                  </a:lnTo>
                  <a:lnTo>
                    <a:pt x="331" y="4392"/>
                  </a:lnTo>
                  <a:lnTo>
                    <a:pt x="342" y="4324"/>
                  </a:lnTo>
                  <a:lnTo>
                    <a:pt x="331" y="4267"/>
                  </a:lnTo>
                  <a:lnTo>
                    <a:pt x="297" y="4221"/>
                  </a:lnTo>
                  <a:lnTo>
                    <a:pt x="251" y="4176"/>
                  </a:lnTo>
                  <a:lnTo>
                    <a:pt x="194" y="4164"/>
                  </a:lnTo>
                  <a:lnTo>
                    <a:pt x="194" y="1741"/>
                  </a:lnTo>
                  <a:lnTo>
                    <a:pt x="251" y="1719"/>
                  </a:lnTo>
                  <a:lnTo>
                    <a:pt x="297" y="1684"/>
                  </a:lnTo>
                  <a:lnTo>
                    <a:pt x="331" y="1628"/>
                  </a:lnTo>
                  <a:lnTo>
                    <a:pt x="342" y="1571"/>
                  </a:lnTo>
                  <a:lnTo>
                    <a:pt x="331" y="1514"/>
                  </a:lnTo>
                  <a:lnTo>
                    <a:pt x="2401" y="319"/>
                  </a:lnTo>
                  <a:close/>
                  <a:moveTo>
                    <a:pt x="7463" y="342"/>
                  </a:moveTo>
                  <a:lnTo>
                    <a:pt x="9499" y="1514"/>
                  </a:lnTo>
                  <a:lnTo>
                    <a:pt x="9488" y="1571"/>
                  </a:lnTo>
                  <a:lnTo>
                    <a:pt x="9499" y="1628"/>
                  </a:lnTo>
                  <a:lnTo>
                    <a:pt x="9522" y="1684"/>
                  </a:lnTo>
                  <a:lnTo>
                    <a:pt x="9568" y="1719"/>
                  </a:lnTo>
                  <a:lnTo>
                    <a:pt x="9625" y="1741"/>
                  </a:lnTo>
                  <a:lnTo>
                    <a:pt x="9625" y="4107"/>
                  </a:lnTo>
                  <a:lnTo>
                    <a:pt x="9590" y="4119"/>
                  </a:lnTo>
                  <a:lnTo>
                    <a:pt x="9556" y="4130"/>
                  </a:lnTo>
                  <a:lnTo>
                    <a:pt x="9522" y="4153"/>
                  </a:lnTo>
                  <a:lnTo>
                    <a:pt x="9488" y="4187"/>
                  </a:lnTo>
                  <a:lnTo>
                    <a:pt x="9465" y="4210"/>
                  </a:lnTo>
                  <a:lnTo>
                    <a:pt x="9443" y="4244"/>
                  </a:lnTo>
                  <a:lnTo>
                    <a:pt x="9431" y="4289"/>
                  </a:lnTo>
                  <a:lnTo>
                    <a:pt x="9431" y="4324"/>
                  </a:lnTo>
                  <a:lnTo>
                    <a:pt x="9431" y="4369"/>
                  </a:lnTo>
                  <a:lnTo>
                    <a:pt x="9443" y="4415"/>
                  </a:lnTo>
                  <a:lnTo>
                    <a:pt x="7497" y="5529"/>
                  </a:lnTo>
                  <a:lnTo>
                    <a:pt x="7463" y="5484"/>
                  </a:lnTo>
                  <a:lnTo>
                    <a:pt x="7406" y="5450"/>
                  </a:lnTo>
                  <a:lnTo>
                    <a:pt x="7350" y="5427"/>
                  </a:lnTo>
                  <a:lnTo>
                    <a:pt x="7281" y="5416"/>
                  </a:lnTo>
                  <a:lnTo>
                    <a:pt x="7213" y="5427"/>
                  </a:lnTo>
                  <a:lnTo>
                    <a:pt x="7156" y="5450"/>
                  </a:lnTo>
                  <a:lnTo>
                    <a:pt x="7099" y="5484"/>
                  </a:lnTo>
                  <a:lnTo>
                    <a:pt x="7065" y="5541"/>
                  </a:lnTo>
                  <a:lnTo>
                    <a:pt x="5086" y="4392"/>
                  </a:lnTo>
                  <a:lnTo>
                    <a:pt x="5097" y="4324"/>
                  </a:lnTo>
                  <a:lnTo>
                    <a:pt x="5086" y="4267"/>
                  </a:lnTo>
                  <a:lnTo>
                    <a:pt x="5052" y="4210"/>
                  </a:lnTo>
                  <a:lnTo>
                    <a:pt x="4995" y="4164"/>
                  </a:lnTo>
                  <a:lnTo>
                    <a:pt x="4938" y="4153"/>
                  </a:lnTo>
                  <a:lnTo>
                    <a:pt x="4938" y="1798"/>
                  </a:lnTo>
                  <a:lnTo>
                    <a:pt x="4972" y="1787"/>
                  </a:lnTo>
                  <a:lnTo>
                    <a:pt x="5018" y="1775"/>
                  </a:lnTo>
                  <a:lnTo>
                    <a:pt x="5052" y="1753"/>
                  </a:lnTo>
                  <a:lnTo>
                    <a:pt x="5074" y="1719"/>
                  </a:lnTo>
                  <a:lnTo>
                    <a:pt x="5109" y="1696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43" y="1571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099" y="342"/>
                  </a:lnTo>
                  <a:lnTo>
                    <a:pt x="7133" y="388"/>
                  </a:lnTo>
                  <a:lnTo>
                    <a:pt x="7179" y="410"/>
                  </a:lnTo>
                  <a:lnTo>
                    <a:pt x="7224" y="433"/>
                  </a:lnTo>
                  <a:lnTo>
                    <a:pt x="7281" y="445"/>
                  </a:lnTo>
                  <a:lnTo>
                    <a:pt x="7338" y="433"/>
                  </a:lnTo>
                  <a:lnTo>
                    <a:pt x="7384" y="422"/>
                  </a:lnTo>
                  <a:lnTo>
                    <a:pt x="7429" y="388"/>
                  </a:lnTo>
                  <a:lnTo>
                    <a:pt x="7463" y="342"/>
                  </a:lnTo>
                  <a:close/>
                  <a:moveTo>
                    <a:pt x="7281" y="1"/>
                  </a:moveTo>
                  <a:lnTo>
                    <a:pt x="7236" y="12"/>
                  </a:lnTo>
                  <a:lnTo>
                    <a:pt x="7202" y="24"/>
                  </a:lnTo>
                  <a:lnTo>
                    <a:pt x="7156" y="46"/>
                  </a:lnTo>
                  <a:lnTo>
                    <a:pt x="7133" y="69"/>
                  </a:lnTo>
                  <a:lnTo>
                    <a:pt x="7099" y="103"/>
                  </a:lnTo>
                  <a:lnTo>
                    <a:pt x="7076" y="137"/>
                  </a:lnTo>
                  <a:lnTo>
                    <a:pt x="7065" y="183"/>
                  </a:lnTo>
                  <a:lnTo>
                    <a:pt x="7065" y="228"/>
                  </a:lnTo>
                  <a:lnTo>
                    <a:pt x="7065" y="263"/>
                  </a:lnTo>
                  <a:lnTo>
                    <a:pt x="7076" y="308"/>
                  </a:lnTo>
                  <a:lnTo>
                    <a:pt x="5097" y="1446"/>
                  </a:lnTo>
                  <a:lnTo>
                    <a:pt x="5063" y="1400"/>
                  </a:lnTo>
                  <a:lnTo>
                    <a:pt x="501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6" y="1411"/>
                  </a:lnTo>
                  <a:lnTo>
                    <a:pt x="4722" y="1446"/>
                  </a:lnTo>
                  <a:lnTo>
                    <a:pt x="2708" y="285"/>
                  </a:lnTo>
                  <a:lnTo>
                    <a:pt x="2720" y="228"/>
                  </a:lnTo>
                  <a:lnTo>
                    <a:pt x="2720" y="194"/>
                  </a:lnTo>
                  <a:lnTo>
                    <a:pt x="2708" y="160"/>
                  </a:lnTo>
                  <a:lnTo>
                    <a:pt x="2674" y="103"/>
                  </a:lnTo>
                  <a:lnTo>
                    <a:pt x="2617" y="58"/>
                  </a:lnTo>
                  <a:lnTo>
                    <a:pt x="2583" y="46"/>
                  </a:lnTo>
                  <a:lnTo>
                    <a:pt x="2504" y="46"/>
                  </a:lnTo>
                  <a:lnTo>
                    <a:pt x="2469" y="58"/>
                  </a:lnTo>
                  <a:lnTo>
                    <a:pt x="2413" y="103"/>
                  </a:lnTo>
                  <a:lnTo>
                    <a:pt x="2378" y="160"/>
                  </a:lnTo>
                  <a:lnTo>
                    <a:pt x="2367" y="194"/>
                  </a:lnTo>
                  <a:lnTo>
                    <a:pt x="2367" y="228"/>
                  </a:lnTo>
                  <a:lnTo>
                    <a:pt x="2378" y="285"/>
                  </a:lnTo>
                  <a:lnTo>
                    <a:pt x="308" y="1480"/>
                  </a:lnTo>
                  <a:lnTo>
                    <a:pt x="285" y="1446"/>
                  </a:lnTo>
                  <a:lnTo>
                    <a:pt x="251" y="1423"/>
                  </a:lnTo>
                  <a:lnTo>
                    <a:pt x="217" y="1411"/>
                  </a:lnTo>
                  <a:lnTo>
                    <a:pt x="172" y="1400"/>
                  </a:lnTo>
                  <a:lnTo>
                    <a:pt x="138" y="1411"/>
                  </a:lnTo>
                  <a:lnTo>
                    <a:pt x="103" y="1411"/>
                  </a:lnTo>
                  <a:lnTo>
                    <a:pt x="58" y="1457"/>
                  </a:lnTo>
                  <a:lnTo>
                    <a:pt x="12" y="1502"/>
                  </a:lnTo>
                  <a:lnTo>
                    <a:pt x="12" y="1537"/>
                  </a:lnTo>
                  <a:lnTo>
                    <a:pt x="1" y="1571"/>
                  </a:lnTo>
                  <a:lnTo>
                    <a:pt x="12" y="1628"/>
                  </a:lnTo>
                  <a:lnTo>
                    <a:pt x="46" y="1684"/>
                  </a:lnTo>
                  <a:lnTo>
                    <a:pt x="92" y="1719"/>
                  </a:lnTo>
                  <a:lnTo>
                    <a:pt x="149" y="1741"/>
                  </a:lnTo>
                  <a:lnTo>
                    <a:pt x="149" y="4164"/>
                  </a:lnTo>
                  <a:lnTo>
                    <a:pt x="92" y="4187"/>
                  </a:lnTo>
                  <a:lnTo>
                    <a:pt x="46" y="4221"/>
                  </a:lnTo>
                  <a:lnTo>
                    <a:pt x="12" y="4267"/>
                  </a:lnTo>
                  <a:lnTo>
                    <a:pt x="1" y="4324"/>
                  </a:lnTo>
                  <a:lnTo>
                    <a:pt x="12" y="4358"/>
                  </a:lnTo>
                  <a:lnTo>
                    <a:pt x="24" y="4392"/>
                  </a:lnTo>
                  <a:lnTo>
                    <a:pt x="58" y="4449"/>
                  </a:lnTo>
                  <a:lnTo>
                    <a:pt x="103" y="4483"/>
                  </a:lnTo>
                  <a:lnTo>
                    <a:pt x="138" y="4494"/>
                  </a:lnTo>
                  <a:lnTo>
                    <a:pt x="217" y="4494"/>
                  </a:lnTo>
                  <a:lnTo>
                    <a:pt x="251" y="4483"/>
                  </a:lnTo>
                  <a:lnTo>
                    <a:pt x="285" y="4460"/>
                  </a:lnTo>
                  <a:lnTo>
                    <a:pt x="308" y="4426"/>
                  </a:lnTo>
                  <a:lnTo>
                    <a:pt x="2310" y="5586"/>
                  </a:lnTo>
                  <a:lnTo>
                    <a:pt x="2299" y="5632"/>
                  </a:lnTo>
                  <a:lnTo>
                    <a:pt x="2287" y="5677"/>
                  </a:lnTo>
                  <a:lnTo>
                    <a:pt x="2299" y="5734"/>
                  </a:lnTo>
                  <a:lnTo>
                    <a:pt x="2310" y="5780"/>
                  </a:lnTo>
                  <a:lnTo>
                    <a:pt x="2777" y="5780"/>
                  </a:lnTo>
                  <a:lnTo>
                    <a:pt x="2788" y="5734"/>
                  </a:lnTo>
                  <a:lnTo>
                    <a:pt x="2799" y="5677"/>
                  </a:lnTo>
                  <a:lnTo>
                    <a:pt x="2788" y="5620"/>
                  </a:lnTo>
                  <a:lnTo>
                    <a:pt x="2777" y="5575"/>
                  </a:lnTo>
                  <a:lnTo>
                    <a:pt x="4767" y="4437"/>
                  </a:lnTo>
                  <a:lnTo>
                    <a:pt x="4790" y="4460"/>
                  </a:lnTo>
                  <a:lnTo>
                    <a:pt x="4824" y="4494"/>
                  </a:lnTo>
                  <a:lnTo>
                    <a:pt x="4870" y="4506"/>
                  </a:lnTo>
                  <a:lnTo>
                    <a:pt x="4915" y="4517"/>
                  </a:lnTo>
                  <a:lnTo>
                    <a:pt x="4961" y="4506"/>
                  </a:lnTo>
                  <a:lnTo>
                    <a:pt x="4995" y="4494"/>
                  </a:lnTo>
                  <a:lnTo>
                    <a:pt x="5029" y="4471"/>
                  </a:lnTo>
                  <a:lnTo>
                    <a:pt x="5063" y="4437"/>
                  </a:lnTo>
                  <a:lnTo>
                    <a:pt x="7042" y="5575"/>
                  </a:lnTo>
                  <a:lnTo>
                    <a:pt x="7031" y="5620"/>
                  </a:lnTo>
                  <a:lnTo>
                    <a:pt x="7020" y="5677"/>
                  </a:lnTo>
                  <a:lnTo>
                    <a:pt x="7031" y="5734"/>
                  </a:lnTo>
                  <a:lnTo>
                    <a:pt x="7042" y="5780"/>
                  </a:lnTo>
                  <a:lnTo>
                    <a:pt x="7520" y="5780"/>
                  </a:lnTo>
                  <a:lnTo>
                    <a:pt x="7543" y="5734"/>
                  </a:lnTo>
                  <a:lnTo>
                    <a:pt x="7543" y="5677"/>
                  </a:lnTo>
                  <a:lnTo>
                    <a:pt x="7543" y="5620"/>
                  </a:lnTo>
                  <a:lnTo>
                    <a:pt x="7520" y="5575"/>
                  </a:lnTo>
                  <a:lnTo>
                    <a:pt x="9465" y="4449"/>
                  </a:lnTo>
                  <a:lnTo>
                    <a:pt x="9499" y="4494"/>
                  </a:lnTo>
                  <a:lnTo>
                    <a:pt x="9545" y="4528"/>
                  </a:lnTo>
                  <a:lnTo>
                    <a:pt x="9602" y="4540"/>
                  </a:lnTo>
                  <a:lnTo>
                    <a:pt x="9659" y="4551"/>
                  </a:lnTo>
                  <a:lnTo>
                    <a:pt x="9693" y="4551"/>
                  </a:lnTo>
                  <a:lnTo>
                    <a:pt x="9738" y="4528"/>
                  </a:lnTo>
                  <a:lnTo>
                    <a:pt x="9772" y="4517"/>
                  </a:lnTo>
                  <a:lnTo>
                    <a:pt x="9807" y="4483"/>
                  </a:lnTo>
                  <a:lnTo>
                    <a:pt x="9841" y="4449"/>
                  </a:lnTo>
                  <a:lnTo>
                    <a:pt x="9852" y="4415"/>
                  </a:lnTo>
                  <a:lnTo>
                    <a:pt x="9875" y="4369"/>
                  </a:lnTo>
                  <a:lnTo>
                    <a:pt x="9875" y="4324"/>
                  </a:lnTo>
                  <a:lnTo>
                    <a:pt x="9875" y="4289"/>
                  </a:lnTo>
                  <a:lnTo>
                    <a:pt x="9863" y="4244"/>
                  </a:lnTo>
                  <a:lnTo>
                    <a:pt x="9841" y="4210"/>
                  </a:lnTo>
                  <a:lnTo>
                    <a:pt x="9818" y="4176"/>
                  </a:lnTo>
                  <a:lnTo>
                    <a:pt x="9784" y="4153"/>
                  </a:lnTo>
                  <a:lnTo>
                    <a:pt x="9750" y="4130"/>
                  </a:lnTo>
                  <a:lnTo>
                    <a:pt x="9716" y="4119"/>
                  </a:lnTo>
                  <a:lnTo>
                    <a:pt x="9670" y="4107"/>
                  </a:lnTo>
                  <a:lnTo>
                    <a:pt x="9670" y="1741"/>
                  </a:lnTo>
                  <a:lnTo>
                    <a:pt x="9727" y="1719"/>
                  </a:lnTo>
                  <a:lnTo>
                    <a:pt x="9784" y="1684"/>
                  </a:lnTo>
                  <a:lnTo>
                    <a:pt x="9807" y="1628"/>
                  </a:lnTo>
                  <a:lnTo>
                    <a:pt x="9818" y="1571"/>
                  </a:lnTo>
                  <a:lnTo>
                    <a:pt x="9818" y="1537"/>
                  </a:lnTo>
                  <a:lnTo>
                    <a:pt x="9807" y="1502"/>
                  </a:lnTo>
                  <a:lnTo>
                    <a:pt x="9772" y="1457"/>
                  </a:lnTo>
                  <a:lnTo>
                    <a:pt x="9716" y="1411"/>
                  </a:lnTo>
                  <a:lnTo>
                    <a:pt x="9693" y="1411"/>
                  </a:lnTo>
                  <a:lnTo>
                    <a:pt x="9659" y="1400"/>
                  </a:lnTo>
                  <a:lnTo>
                    <a:pt x="9613" y="1411"/>
                  </a:lnTo>
                  <a:lnTo>
                    <a:pt x="9568" y="1423"/>
                  </a:lnTo>
                  <a:lnTo>
                    <a:pt x="9545" y="1446"/>
                  </a:lnTo>
                  <a:lnTo>
                    <a:pt x="9511" y="1480"/>
                  </a:lnTo>
                  <a:lnTo>
                    <a:pt x="7486" y="308"/>
                  </a:lnTo>
                  <a:lnTo>
                    <a:pt x="7497" y="263"/>
                  </a:lnTo>
                  <a:lnTo>
                    <a:pt x="7497" y="228"/>
                  </a:lnTo>
                  <a:lnTo>
                    <a:pt x="7497" y="183"/>
                  </a:lnTo>
                  <a:lnTo>
                    <a:pt x="7486" y="137"/>
                  </a:lnTo>
                  <a:lnTo>
                    <a:pt x="7463" y="103"/>
                  </a:lnTo>
                  <a:lnTo>
                    <a:pt x="7441" y="69"/>
                  </a:lnTo>
                  <a:lnTo>
                    <a:pt x="7406" y="46"/>
                  </a:lnTo>
                  <a:lnTo>
                    <a:pt x="7372" y="24"/>
                  </a:lnTo>
                  <a:lnTo>
                    <a:pt x="7327" y="12"/>
                  </a:lnTo>
                  <a:lnTo>
                    <a:pt x="728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845621" y="4533797"/>
              <a:ext cx="1780038" cy="609674"/>
            </a:xfrm>
            <a:custGeom>
              <a:avLst/>
              <a:gdLst/>
              <a:ahLst/>
              <a:cxnLst/>
              <a:rect l="l" t="t" r="r" b="b"/>
              <a:pathLst>
                <a:path w="17007" h="5825" extrusionOk="0">
                  <a:moveTo>
                    <a:pt x="9522" y="364"/>
                  </a:moveTo>
                  <a:lnTo>
                    <a:pt x="9556" y="399"/>
                  </a:lnTo>
                  <a:lnTo>
                    <a:pt x="9590" y="421"/>
                  </a:lnTo>
                  <a:lnTo>
                    <a:pt x="9635" y="444"/>
                  </a:lnTo>
                  <a:lnTo>
                    <a:pt x="9715" y="444"/>
                  </a:lnTo>
                  <a:lnTo>
                    <a:pt x="9761" y="421"/>
                  </a:lnTo>
                  <a:lnTo>
                    <a:pt x="9795" y="399"/>
                  </a:lnTo>
                  <a:lnTo>
                    <a:pt x="9818" y="376"/>
                  </a:lnTo>
                  <a:lnTo>
                    <a:pt x="11831" y="1536"/>
                  </a:lnTo>
                  <a:lnTo>
                    <a:pt x="11820" y="1570"/>
                  </a:lnTo>
                  <a:lnTo>
                    <a:pt x="11820" y="1616"/>
                  </a:lnTo>
                  <a:lnTo>
                    <a:pt x="11820" y="1661"/>
                  </a:lnTo>
                  <a:lnTo>
                    <a:pt x="11831" y="1695"/>
                  </a:lnTo>
                  <a:lnTo>
                    <a:pt x="11854" y="1729"/>
                  </a:lnTo>
                  <a:lnTo>
                    <a:pt x="11876" y="1764"/>
                  </a:lnTo>
                  <a:lnTo>
                    <a:pt x="11911" y="1798"/>
                  </a:lnTo>
                  <a:lnTo>
                    <a:pt x="11945" y="1820"/>
                  </a:lnTo>
                  <a:lnTo>
                    <a:pt x="11979" y="1832"/>
                  </a:lnTo>
                  <a:lnTo>
                    <a:pt x="12013" y="1843"/>
                  </a:lnTo>
                  <a:lnTo>
                    <a:pt x="12013" y="4198"/>
                  </a:lnTo>
                  <a:lnTo>
                    <a:pt x="11956" y="4209"/>
                  </a:lnTo>
                  <a:lnTo>
                    <a:pt x="11911" y="4255"/>
                  </a:lnTo>
                  <a:lnTo>
                    <a:pt x="11876" y="4312"/>
                  </a:lnTo>
                  <a:lnTo>
                    <a:pt x="11865" y="4369"/>
                  </a:lnTo>
                  <a:lnTo>
                    <a:pt x="11876" y="4437"/>
                  </a:lnTo>
                  <a:lnTo>
                    <a:pt x="9886" y="5586"/>
                  </a:lnTo>
                  <a:lnTo>
                    <a:pt x="9852" y="5540"/>
                  </a:lnTo>
                  <a:lnTo>
                    <a:pt x="9795" y="5495"/>
                  </a:lnTo>
                  <a:lnTo>
                    <a:pt x="9738" y="5472"/>
                  </a:lnTo>
                  <a:lnTo>
                    <a:pt x="9613" y="5472"/>
                  </a:lnTo>
                  <a:lnTo>
                    <a:pt x="9556" y="5495"/>
                  </a:lnTo>
                  <a:lnTo>
                    <a:pt x="9499" y="5540"/>
                  </a:lnTo>
                  <a:lnTo>
                    <a:pt x="9465" y="5586"/>
                  </a:lnTo>
                  <a:lnTo>
                    <a:pt x="7463" y="4437"/>
                  </a:lnTo>
                  <a:lnTo>
                    <a:pt x="7474" y="4369"/>
                  </a:lnTo>
                  <a:lnTo>
                    <a:pt x="7463" y="4312"/>
                  </a:lnTo>
                  <a:lnTo>
                    <a:pt x="7429" y="4266"/>
                  </a:lnTo>
                  <a:lnTo>
                    <a:pt x="7383" y="4221"/>
                  </a:lnTo>
                  <a:lnTo>
                    <a:pt x="7326" y="4209"/>
                  </a:lnTo>
                  <a:lnTo>
                    <a:pt x="7326" y="1786"/>
                  </a:lnTo>
                  <a:lnTo>
                    <a:pt x="7383" y="1764"/>
                  </a:lnTo>
                  <a:lnTo>
                    <a:pt x="7429" y="1729"/>
                  </a:lnTo>
                  <a:lnTo>
                    <a:pt x="7463" y="1673"/>
                  </a:lnTo>
                  <a:lnTo>
                    <a:pt x="7474" y="1616"/>
                  </a:lnTo>
                  <a:lnTo>
                    <a:pt x="7463" y="1559"/>
                  </a:lnTo>
                  <a:lnTo>
                    <a:pt x="9522" y="364"/>
                  </a:lnTo>
                  <a:close/>
                  <a:moveTo>
                    <a:pt x="14595" y="387"/>
                  </a:moveTo>
                  <a:lnTo>
                    <a:pt x="16620" y="1559"/>
                  </a:lnTo>
                  <a:lnTo>
                    <a:pt x="16620" y="1616"/>
                  </a:lnTo>
                  <a:lnTo>
                    <a:pt x="16631" y="1673"/>
                  </a:lnTo>
                  <a:lnTo>
                    <a:pt x="16654" y="1729"/>
                  </a:lnTo>
                  <a:lnTo>
                    <a:pt x="16700" y="1764"/>
                  </a:lnTo>
                  <a:lnTo>
                    <a:pt x="16756" y="1786"/>
                  </a:lnTo>
                  <a:lnTo>
                    <a:pt x="16756" y="4152"/>
                  </a:lnTo>
                  <a:lnTo>
                    <a:pt x="16722" y="4164"/>
                  </a:lnTo>
                  <a:lnTo>
                    <a:pt x="16677" y="4175"/>
                  </a:lnTo>
                  <a:lnTo>
                    <a:pt x="16654" y="4198"/>
                  </a:lnTo>
                  <a:lnTo>
                    <a:pt x="16620" y="4232"/>
                  </a:lnTo>
                  <a:lnTo>
                    <a:pt x="16597" y="4255"/>
                  </a:lnTo>
                  <a:lnTo>
                    <a:pt x="16574" y="4289"/>
                  </a:lnTo>
                  <a:lnTo>
                    <a:pt x="16563" y="4334"/>
                  </a:lnTo>
                  <a:lnTo>
                    <a:pt x="16563" y="4369"/>
                  </a:lnTo>
                  <a:lnTo>
                    <a:pt x="16563" y="4414"/>
                  </a:lnTo>
                  <a:lnTo>
                    <a:pt x="16574" y="4460"/>
                  </a:lnTo>
                  <a:lnTo>
                    <a:pt x="14629" y="5574"/>
                  </a:lnTo>
                  <a:lnTo>
                    <a:pt x="14595" y="5529"/>
                  </a:lnTo>
                  <a:lnTo>
                    <a:pt x="14538" y="5495"/>
                  </a:lnTo>
                  <a:lnTo>
                    <a:pt x="14481" y="5472"/>
                  </a:lnTo>
                  <a:lnTo>
                    <a:pt x="14413" y="5461"/>
                  </a:lnTo>
                  <a:lnTo>
                    <a:pt x="14345" y="5472"/>
                  </a:lnTo>
                  <a:lnTo>
                    <a:pt x="14288" y="5495"/>
                  </a:lnTo>
                  <a:lnTo>
                    <a:pt x="14231" y="5529"/>
                  </a:lnTo>
                  <a:lnTo>
                    <a:pt x="14197" y="5586"/>
                  </a:lnTo>
                  <a:lnTo>
                    <a:pt x="12218" y="4437"/>
                  </a:lnTo>
                  <a:lnTo>
                    <a:pt x="12229" y="4369"/>
                  </a:lnTo>
                  <a:lnTo>
                    <a:pt x="12218" y="4312"/>
                  </a:lnTo>
                  <a:lnTo>
                    <a:pt x="12184" y="4255"/>
                  </a:lnTo>
                  <a:lnTo>
                    <a:pt x="12127" y="4209"/>
                  </a:lnTo>
                  <a:lnTo>
                    <a:pt x="12058" y="4198"/>
                  </a:lnTo>
                  <a:lnTo>
                    <a:pt x="12058" y="1843"/>
                  </a:lnTo>
                  <a:lnTo>
                    <a:pt x="12104" y="1832"/>
                  </a:lnTo>
                  <a:lnTo>
                    <a:pt x="12149" y="1820"/>
                  </a:lnTo>
                  <a:lnTo>
                    <a:pt x="12184" y="1798"/>
                  </a:lnTo>
                  <a:lnTo>
                    <a:pt x="12206" y="1764"/>
                  </a:lnTo>
                  <a:lnTo>
                    <a:pt x="12240" y="1741"/>
                  </a:lnTo>
                  <a:lnTo>
                    <a:pt x="12252" y="1695"/>
                  </a:lnTo>
                  <a:lnTo>
                    <a:pt x="12263" y="1661"/>
                  </a:lnTo>
                  <a:lnTo>
                    <a:pt x="12275" y="1616"/>
                  </a:lnTo>
                  <a:lnTo>
                    <a:pt x="12263" y="1570"/>
                  </a:lnTo>
                  <a:lnTo>
                    <a:pt x="12252" y="1536"/>
                  </a:lnTo>
                  <a:lnTo>
                    <a:pt x="14231" y="387"/>
                  </a:lnTo>
                  <a:lnTo>
                    <a:pt x="14265" y="433"/>
                  </a:lnTo>
                  <a:lnTo>
                    <a:pt x="14311" y="455"/>
                  </a:lnTo>
                  <a:lnTo>
                    <a:pt x="14356" y="478"/>
                  </a:lnTo>
                  <a:lnTo>
                    <a:pt x="14413" y="490"/>
                  </a:lnTo>
                  <a:lnTo>
                    <a:pt x="14470" y="478"/>
                  </a:lnTo>
                  <a:lnTo>
                    <a:pt x="14516" y="467"/>
                  </a:lnTo>
                  <a:lnTo>
                    <a:pt x="14561" y="433"/>
                  </a:lnTo>
                  <a:lnTo>
                    <a:pt x="14595" y="387"/>
                  </a:lnTo>
                  <a:close/>
                  <a:moveTo>
                    <a:pt x="5154" y="410"/>
                  </a:moveTo>
                  <a:lnTo>
                    <a:pt x="7144" y="1559"/>
                  </a:lnTo>
                  <a:lnTo>
                    <a:pt x="7133" y="1616"/>
                  </a:lnTo>
                  <a:lnTo>
                    <a:pt x="7144" y="1673"/>
                  </a:lnTo>
                  <a:lnTo>
                    <a:pt x="7178" y="1729"/>
                  </a:lnTo>
                  <a:lnTo>
                    <a:pt x="7224" y="1764"/>
                  </a:lnTo>
                  <a:lnTo>
                    <a:pt x="7281" y="1786"/>
                  </a:lnTo>
                  <a:lnTo>
                    <a:pt x="7281" y="4209"/>
                  </a:lnTo>
                  <a:lnTo>
                    <a:pt x="7224" y="4232"/>
                  </a:lnTo>
                  <a:lnTo>
                    <a:pt x="7178" y="4266"/>
                  </a:lnTo>
                  <a:lnTo>
                    <a:pt x="7144" y="4312"/>
                  </a:lnTo>
                  <a:lnTo>
                    <a:pt x="7133" y="4369"/>
                  </a:lnTo>
                  <a:lnTo>
                    <a:pt x="7144" y="4425"/>
                  </a:lnTo>
                  <a:lnTo>
                    <a:pt x="5119" y="5597"/>
                  </a:lnTo>
                  <a:lnTo>
                    <a:pt x="5085" y="5563"/>
                  </a:lnTo>
                  <a:lnTo>
                    <a:pt x="5040" y="5529"/>
                  </a:lnTo>
                  <a:lnTo>
                    <a:pt x="4994" y="5506"/>
                  </a:lnTo>
                  <a:lnTo>
                    <a:pt x="4881" y="5506"/>
                  </a:lnTo>
                  <a:lnTo>
                    <a:pt x="4824" y="5529"/>
                  </a:lnTo>
                  <a:lnTo>
                    <a:pt x="4790" y="5563"/>
                  </a:lnTo>
                  <a:lnTo>
                    <a:pt x="4755" y="5608"/>
                  </a:lnTo>
                  <a:lnTo>
                    <a:pt x="2765" y="4460"/>
                  </a:lnTo>
                  <a:lnTo>
                    <a:pt x="2776" y="4414"/>
                  </a:lnTo>
                  <a:lnTo>
                    <a:pt x="2776" y="4369"/>
                  </a:lnTo>
                  <a:lnTo>
                    <a:pt x="2776" y="4334"/>
                  </a:lnTo>
                  <a:lnTo>
                    <a:pt x="2765" y="4289"/>
                  </a:lnTo>
                  <a:lnTo>
                    <a:pt x="2742" y="4255"/>
                  </a:lnTo>
                  <a:lnTo>
                    <a:pt x="2719" y="4232"/>
                  </a:lnTo>
                  <a:lnTo>
                    <a:pt x="2697" y="4198"/>
                  </a:lnTo>
                  <a:lnTo>
                    <a:pt x="2662" y="4187"/>
                  </a:lnTo>
                  <a:lnTo>
                    <a:pt x="2617" y="4164"/>
                  </a:lnTo>
                  <a:lnTo>
                    <a:pt x="2583" y="4164"/>
                  </a:lnTo>
                  <a:lnTo>
                    <a:pt x="2583" y="1866"/>
                  </a:lnTo>
                  <a:lnTo>
                    <a:pt x="2628" y="1866"/>
                  </a:lnTo>
                  <a:lnTo>
                    <a:pt x="2674" y="1843"/>
                  </a:lnTo>
                  <a:lnTo>
                    <a:pt x="2719" y="1820"/>
                  </a:lnTo>
                  <a:lnTo>
                    <a:pt x="2753" y="1786"/>
                  </a:lnTo>
                  <a:lnTo>
                    <a:pt x="2776" y="1752"/>
                  </a:lnTo>
                  <a:lnTo>
                    <a:pt x="2799" y="1707"/>
                  </a:lnTo>
                  <a:lnTo>
                    <a:pt x="2810" y="1661"/>
                  </a:lnTo>
                  <a:lnTo>
                    <a:pt x="2822" y="1616"/>
                  </a:lnTo>
                  <a:lnTo>
                    <a:pt x="2810" y="1570"/>
                  </a:lnTo>
                  <a:lnTo>
                    <a:pt x="2799" y="1513"/>
                  </a:lnTo>
                  <a:lnTo>
                    <a:pt x="4710" y="410"/>
                  </a:lnTo>
                  <a:lnTo>
                    <a:pt x="4755" y="467"/>
                  </a:lnTo>
                  <a:lnTo>
                    <a:pt x="4801" y="501"/>
                  </a:lnTo>
                  <a:lnTo>
                    <a:pt x="4869" y="524"/>
                  </a:lnTo>
                  <a:lnTo>
                    <a:pt x="4937" y="535"/>
                  </a:lnTo>
                  <a:lnTo>
                    <a:pt x="5006" y="524"/>
                  </a:lnTo>
                  <a:lnTo>
                    <a:pt x="5063" y="501"/>
                  </a:lnTo>
                  <a:lnTo>
                    <a:pt x="5108" y="467"/>
                  </a:lnTo>
                  <a:lnTo>
                    <a:pt x="5154" y="410"/>
                  </a:lnTo>
                  <a:close/>
                  <a:moveTo>
                    <a:pt x="4937" y="0"/>
                  </a:moveTo>
                  <a:lnTo>
                    <a:pt x="4881" y="12"/>
                  </a:lnTo>
                  <a:lnTo>
                    <a:pt x="4835" y="23"/>
                  </a:lnTo>
                  <a:lnTo>
                    <a:pt x="4790" y="46"/>
                  </a:lnTo>
                  <a:lnTo>
                    <a:pt x="4744" y="80"/>
                  </a:lnTo>
                  <a:lnTo>
                    <a:pt x="4710" y="126"/>
                  </a:lnTo>
                  <a:lnTo>
                    <a:pt x="4687" y="171"/>
                  </a:lnTo>
                  <a:lnTo>
                    <a:pt x="4676" y="217"/>
                  </a:lnTo>
                  <a:lnTo>
                    <a:pt x="4664" y="273"/>
                  </a:lnTo>
                  <a:lnTo>
                    <a:pt x="4676" y="319"/>
                  </a:lnTo>
                  <a:lnTo>
                    <a:pt x="4687" y="376"/>
                  </a:lnTo>
                  <a:lnTo>
                    <a:pt x="2776" y="1479"/>
                  </a:lnTo>
                  <a:lnTo>
                    <a:pt x="2731" y="1434"/>
                  </a:lnTo>
                  <a:lnTo>
                    <a:pt x="2685" y="1400"/>
                  </a:lnTo>
                  <a:lnTo>
                    <a:pt x="2628" y="1377"/>
                  </a:lnTo>
                  <a:lnTo>
                    <a:pt x="2560" y="1365"/>
                  </a:lnTo>
                  <a:lnTo>
                    <a:pt x="2515" y="1365"/>
                  </a:lnTo>
                  <a:lnTo>
                    <a:pt x="2469" y="1388"/>
                  </a:lnTo>
                  <a:lnTo>
                    <a:pt x="2423" y="1411"/>
                  </a:lnTo>
                  <a:lnTo>
                    <a:pt x="2389" y="1434"/>
                  </a:lnTo>
                  <a:lnTo>
                    <a:pt x="2355" y="1479"/>
                  </a:lnTo>
                  <a:lnTo>
                    <a:pt x="2332" y="1513"/>
                  </a:lnTo>
                  <a:lnTo>
                    <a:pt x="2321" y="1570"/>
                  </a:lnTo>
                  <a:lnTo>
                    <a:pt x="2310" y="1616"/>
                  </a:lnTo>
                  <a:lnTo>
                    <a:pt x="2321" y="1661"/>
                  </a:lnTo>
                  <a:lnTo>
                    <a:pt x="2332" y="1707"/>
                  </a:lnTo>
                  <a:lnTo>
                    <a:pt x="2344" y="1752"/>
                  </a:lnTo>
                  <a:lnTo>
                    <a:pt x="2378" y="1786"/>
                  </a:lnTo>
                  <a:lnTo>
                    <a:pt x="2412" y="1820"/>
                  </a:lnTo>
                  <a:lnTo>
                    <a:pt x="2446" y="1843"/>
                  </a:lnTo>
                  <a:lnTo>
                    <a:pt x="2492" y="1855"/>
                  </a:lnTo>
                  <a:lnTo>
                    <a:pt x="2537" y="1866"/>
                  </a:lnTo>
                  <a:lnTo>
                    <a:pt x="2537" y="4164"/>
                  </a:lnTo>
                  <a:lnTo>
                    <a:pt x="2503" y="4175"/>
                  </a:lnTo>
                  <a:lnTo>
                    <a:pt x="2458" y="4187"/>
                  </a:lnTo>
                  <a:lnTo>
                    <a:pt x="2401" y="4232"/>
                  </a:lnTo>
                  <a:lnTo>
                    <a:pt x="2378" y="4266"/>
                  </a:lnTo>
                  <a:lnTo>
                    <a:pt x="2367" y="4300"/>
                  </a:lnTo>
                  <a:lnTo>
                    <a:pt x="2355" y="4334"/>
                  </a:lnTo>
                  <a:lnTo>
                    <a:pt x="2355" y="4369"/>
                  </a:lnTo>
                  <a:lnTo>
                    <a:pt x="2355" y="4414"/>
                  </a:lnTo>
                  <a:lnTo>
                    <a:pt x="2367" y="4448"/>
                  </a:lnTo>
                  <a:lnTo>
                    <a:pt x="353" y="5608"/>
                  </a:lnTo>
                  <a:lnTo>
                    <a:pt x="319" y="5586"/>
                  </a:lnTo>
                  <a:lnTo>
                    <a:pt x="285" y="5552"/>
                  </a:lnTo>
                  <a:lnTo>
                    <a:pt x="239" y="5540"/>
                  </a:lnTo>
                  <a:lnTo>
                    <a:pt x="194" y="5529"/>
                  </a:lnTo>
                  <a:lnTo>
                    <a:pt x="160" y="5540"/>
                  </a:lnTo>
                  <a:lnTo>
                    <a:pt x="126" y="5552"/>
                  </a:lnTo>
                  <a:lnTo>
                    <a:pt x="92" y="5563"/>
                  </a:lnTo>
                  <a:lnTo>
                    <a:pt x="57" y="5586"/>
                  </a:lnTo>
                  <a:lnTo>
                    <a:pt x="35" y="5620"/>
                  </a:lnTo>
                  <a:lnTo>
                    <a:pt x="23" y="5654"/>
                  </a:lnTo>
                  <a:lnTo>
                    <a:pt x="12" y="5688"/>
                  </a:lnTo>
                  <a:lnTo>
                    <a:pt x="1" y="5722"/>
                  </a:lnTo>
                  <a:lnTo>
                    <a:pt x="12" y="5779"/>
                  </a:lnTo>
                  <a:lnTo>
                    <a:pt x="35" y="5825"/>
                  </a:lnTo>
                  <a:lnTo>
                    <a:pt x="353" y="5825"/>
                  </a:lnTo>
                  <a:lnTo>
                    <a:pt x="376" y="5779"/>
                  </a:lnTo>
                  <a:lnTo>
                    <a:pt x="387" y="5722"/>
                  </a:lnTo>
                  <a:lnTo>
                    <a:pt x="376" y="5688"/>
                  </a:lnTo>
                  <a:lnTo>
                    <a:pt x="376" y="5654"/>
                  </a:lnTo>
                  <a:lnTo>
                    <a:pt x="2389" y="4494"/>
                  </a:lnTo>
                  <a:lnTo>
                    <a:pt x="2423" y="4528"/>
                  </a:lnTo>
                  <a:lnTo>
                    <a:pt x="2458" y="4562"/>
                  </a:lnTo>
                  <a:lnTo>
                    <a:pt x="2515" y="4585"/>
                  </a:lnTo>
                  <a:lnTo>
                    <a:pt x="2617" y="4585"/>
                  </a:lnTo>
                  <a:lnTo>
                    <a:pt x="2662" y="4562"/>
                  </a:lnTo>
                  <a:lnTo>
                    <a:pt x="2708" y="4539"/>
                  </a:lnTo>
                  <a:lnTo>
                    <a:pt x="2742" y="4494"/>
                  </a:lnTo>
                  <a:lnTo>
                    <a:pt x="4733" y="5643"/>
                  </a:lnTo>
                  <a:lnTo>
                    <a:pt x="4721" y="5677"/>
                  </a:lnTo>
                  <a:lnTo>
                    <a:pt x="4721" y="5722"/>
                  </a:lnTo>
                  <a:lnTo>
                    <a:pt x="4721" y="5779"/>
                  </a:lnTo>
                  <a:lnTo>
                    <a:pt x="4744" y="5825"/>
                  </a:lnTo>
                  <a:lnTo>
                    <a:pt x="5131" y="5825"/>
                  </a:lnTo>
                  <a:lnTo>
                    <a:pt x="5142" y="5779"/>
                  </a:lnTo>
                  <a:lnTo>
                    <a:pt x="5154" y="5722"/>
                  </a:lnTo>
                  <a:lnTo>
                    <a:pt x="5154" y="5677"/>
                  </a:lnTo>
                  <a:lnTo>
                    <a:pt x="5142" y="5643"/>
                  </a:lnTo>
                  <a:lnTo>
                    <a:pt x="7167" y="4471"/>
                  </a:lnTo>
                  <a:lnTo>
                    <a:pt x="7190" y="4494"/>
                  </a:lnTo>
                  <a:lnTo>
                    <a:pt x="7224" y="4516"/>
                  </a:lnTo>
                  <a:lnTo>
                    <a:pt x="7258" y="4539"/>
                  </a:lnTo>
                  <a:lnTo>
                    <a:pt x="7349" y="4539"/>
                  </a:lnTo>
                  <a:lnTo>
                    <a:pt x="7383" y="4528"/>
                  </a:lnTo>
                  <a:lnTo>
                    <a:pt x="7417" y="4505"/>
                  </a:lnTo>
                  <a:lnTo>
                    <a:pt x="7440" y="4471"/>
                  </a:lnTo>
                  <a:lnTo>
                    <a:pt x="9442" y="5631"/>
                  </a:lnTo>
                  <a:lnTo>
                    <a:pt x="9419" y="5677"/>
                  </a:lnTo>
                  <a:lnTo>
                    <a:pt x="9419" y="5722"/>
                  </a:lnTo>
                  <a:lnTo>
                    <a:pt x="9431" y="5779"/>
                  </a:lnTo>
                  <a:lnTo>
                    <a:pt x="9442" y="5825"/>
                  </a:lnTo>
                  <a:lnTo>
                    <a:pt x="9909" y="5825"/>
                  </a:lnTo>
                  <a:lnTo>
                    <a:pt x="9920" y="5779"/>
                  </a:lnTo>
                  <a:lnTo>
                    <a:pt x="9931" y="5722"/>
                  </a:lnTo>
                  <a:lnTo>
                    <a:pt x="9920" y="5665"/>
                  </a:lnTo>
                  <a:lnTo>
                    <a:pt x="9909" y="5620"/>
                  </a:lnTo>
                  <a:lnTo>
                    <a:pt x="11888" y="4482"/>
                  </a:lnTo>
                  <a:lnTo>
                    <a:pt x="11922" y="4505"/>
                  </a:lnTo>
                  <a:lnTo>
                    <a:pt x="11956" y="4539"/>
                  </a:lnTo>
                  <a:lnTo>
                    <a:pt x="12002" y="4551"/>
                  </a:lnTo>
                  <a:lnTo>
                    <a:pt x="12047" y="4562"/>
                  </a:lnTo>
                  <a:lnTo>
                    <a:pt x="12093" y="4551"/>
                  </a:lnTo>
                  <a:lnTo>
                    <a:pt x="12127" y="4539"/>
                  </a:lnTo>
                  <a:lnTo>
                    <a:pt x="12161" y="4516"/>
                  </a:lnTo>
                  <a:lnTo>
                    <a:pt x="12195" y="4482"/>
                  </a:lnTo>
                  <a:lnTo>
                    <a:pt x="14174" y="5620"/>
                  </a:lnTo>
                  <a:lnTo>
                    <a:pt x="14163" y="5665"/>
                  </a:lnTo>
                  <a:lnTo>
                    <a:pt x="14152" y="5722"/>
                  </a:lnTo>
                  <a:lnTo>
                    <a:pt x="14163" y="5779"/>
                  </a:lnTo>
                  <a:lnTo>
                    <a:pt x="14174" y="5825"/>
                  </a:lnTo>
                  <a:lnTo>
                    <a:pt x="14652" y="5825"/>
                  </a:lnTo>
                  <a:lnTo>
                    <a:pt x="14675" y="5779"/>
                  </a:lnTo>
                  <a:lnTo>
                    <a:pt x="14675" y="5722"/>
                  </a:lnTo>
                  <a:lnTo>
                    <a:pt x="14675" y="5665"/>
                  </a:lnTo>
                  <a:lnTo>
                    <a:pt x="14652" y="5620"/>
                  </a:lnTo>
                  <a:lnTo>
                    <a:pt x="16597" y="4494"/>
                  </a:lnTo>
                  <a:lnTo>
                    <a:pt x="16631" y="4539"/>
                  </a:lnTo>
                  <a:lnTo>
                    <a:pt x="16677" y="4573"/>
                  </a:lnTo>
                  <a:lnTo>
                    <a:pt x="16734" y="4585"/>
                  </a:lnTo>
                  <a:lnTo>
                    <a:pt x="16779" y="4596"/>
                  </a:lnTo>
                  <a:lnTo>
                    <a:pt x="16825" y="4596"/>
                  </a:lnTo>
                  <a:lnTo>
                    <a:pt x="16870" y="4573"/>
                  </a:lnTo>
                  <a:lnTo>
                    <a:pt x="16904" y="4562"/>
                  </a:lnTo>
                  <a:lnTo>
                    <a:pt x="16939" y="4528"/>
                  </a:lnTo>
                  <a:lnTo>
                    <a:pt x="16973" y="4494"/>
                  </a:lnTo>
                  <a:lnTo>
                    <a:pt x="16984" y="4460"/>
                  </a:lnTo>
                  <a:lnTo>
                    <a:pt x="17007" y="4414"/>
                  </a:lnTo>
                  <a:lnTo>
                    <a:pt x="17007" y="4369"/>
                  </a:lnTo>
                  <a:lnTo>
                    <a:pt x="17007" y="4334"/>
                  </a:lnTo>
                  <a:lnTo>
                    <a:pt x="16995" y="4289"/>
                  </a:lnTo>
                  <a:lnTo>
                    <a:pt x="16973" y="4255"/>
                  </a:lnTo>
                  <a:lnTo>
                    <a:pt x="16950" y="4221"/>
                  </a:lnTo>
                  <a:lnTo>
                    <a:pt x="16916" y="4198"/>
                  </a:lnTo>
                  <a:lnTo>
                    <a:pt x="16882" y="4175"/>
                  </a:lnTo>
                  <a:lnTo>
                    <a:pt x="16848" y="4164"/>
                  </a:lnTo>
                  <a:lnTo>
                    <a:pt x="16802" y="4152"/>
                  </a:lnTo>
                  <a:lnTo>
                    <a:pt x="16802" y="1786"/>
                  </a:lnTo>
                  <a:lnTo>
                    <a:pt x="16859" y="1764"/>
                  </a:lnTo>
                  <a:lnTo>
                    <a:pt x="16916" y="1729"/>
                  </a:lnTo>
                  <a:lnTo>
                    <a:pt x="16939" y="1673"/>
                  </a:lnTo>
                  <a:lnTo>
                    <a:pt x="16950" y="1616"/>
                  </a:lnTo>
                  <a:lnTo>
                    <a:pt x="16950" y="1582"/>
                  </a:lnTo>
                  <a:lnTo>
                    <a:pt x="16939" y="1547"/>
                  </a:lnTo>
                  <a:lnTo>
                    <a:pt x="16904" y="1502"/>
                  </a:lnTo>
                  <a:lnTo>
                    <a:pt x="16848" y="1456"/>
                  </a:lnTo>
                  <a:lnTo>
                    <a:pt x="16813" y="1456"/>
                  </a:lnTo>
                  <a:lnTo>
                    <a:pt x="16779" y="1445"/>
                  </a:lnTo>
                  <a:lnTo>
                    <a:pt x="16745" y="1456"/>
                  </a:lnTo>
                  <a:lnTo>
                    <a:pt x="16700" y="1468"/>
                  </a:lnTo>
                  <a:lnTo>
                    <a:pt x="16677" y="1491"/>
                  </a:lnTo>
                  <a:lnTo>
                    <a:pt x="16643" y="1525"/>
                  </a:lnTo>
                  <a:lnTo>
                    <a:pt x="14618" y="353"/>
                  </a:lnTo>
                  <a:lnTo>
                    <a:pt x="14629" y="308"/>
                  </a:lnTo>
                  <a:lnTo>
                    <a:pt x="14629" y="273"/>
                  </a:lnTo>
                  <a:lnTo>
                    <a:pt x="14629" y="228"/>
                  </a:lnTo>
                  <a:lnTo>
                    <a:pt x="14618" y="182"/>
                  </a:lnTo>
                  <a:lnTo>
                    <a:pt x="14595" y="148"/>
                  </a:lnTo>
                  <a:lnTo>
                    <a:pt x="14572" y="114"/>
                  </a:lnTo>
                  <a:lnTo>
                    <a:pt x="14538" y="91"/>
                  </a:lnTo>
                  <a:lnTo>
                    <a:pt x="14504" y="69"/>
                  </a:lnTo>
                  <a:lnTo>
                    <a:pt x="14459" y="57"/>
                  </a:lnTo>
                  <a:lnTo>
                    <a:pt x="14413" y="46"/>
                  </a:lnTo>
                  <a:lnTo>
                    <a:pt x="14368" y="57"/>
                  </a:lnTo>
                  <a:lnTo>
                    <a:pt x="14334" y="69"/>
                  </a:lnTo>
                  <a:lnTo>
                    <a:pt x="14288" y="91"/>
                  </a:lnTo>
                  <a:lnTo>
                    <a:pt x="14265" y="114"/>
                  </a:lnTo>
                  <a:lnTo>
                    <a:pt x="14231" y="148"/>
                  </a:lnTo>
                  <a:lnTo>
                    <a:pt x="14208" y="182"/>
                  </a:lnTo>
                  <a:lnTo>
                    <a:pt x="14197" y="228"/>
                  </a:lnTo>
                  <a:lnTo>
                    <a:pt x="14197" y="273"/>
                  </a:lnTo>
                  <a:lnTo>
                    <a:pt x="14197" y="308"/>
                  </a:lnTo>
                  <a:lnTo>
                    <a:pt x="14208" y="353"/>
                  </a:lnTo>
                  <a:lnTo>
                    <a:pt x="12229" y="1491"/>
                  </a:lnTo>
                  <a:lnTo>
                    <a:pt x="12195" y="1445"/>
                  </a:lnTo>
                  <a:lnTo>
                    <a:pt x="12149" y="1422"/>
                  </a:lnTo>
                  <a:lnTo>
                    <a:pt x="12104" y="1400"/>
                  </a:lnTo>
                  <a:lnTo>
                    <a:pt x="12047" y="1388"/>
                  </a:lnTo>
                  <a:lnTo>
                    <a:pt x="11990" y="1400"/>
                  </a:lnTo>
                  <a:lnTo>
                    <a:pt x="11933" y="1422"/>
                  </a:lnTo>
                  <a:lnTo>
                    <a:pt x="11888" y="1456"/>
                  </a:lnTo>
                  <a:lnTo>
                    <a:pt x="11854" y="1491"/>
                  </a:lnTo>
                  <a:lnTo>
                    <a:pt x="9840" y="330"/>
                  </a:lnTo>
                  <a:lnTo>
                    <a:pt x="9852" y="273"/>
                  </a:lnTo>
                  <a:lnTo>
                    <a:pt x="9852" y="239"/>
                  </a:lnTo>
                  <a:lnTo>
                    <a:pt x="9840" y="205"/>
                  </a:lnTo>
                  <a:lnTo>
                    <a:pt x="9795" y="148"/>
                  </a:lnTo>
                  <a:lnTo>
                    <a:pt x="9738" y="103"/>
                  </a:lnTo>
                  <a:lnTo>
                    <a:pt x="9715" y="91"/>
                  </a:lnTo>
                  <a:lnTo>
                    <a:pt x="9635" y="91"/>
                  </a:lnTo>
                  <a:lnTo>
                    <a:pt x="9601" y="103"/>
                  </a:lnTo>
                  <a:lnTo>
                    <a:pt x="9544" y="148"/>
                  </a:lnTo>
                  <a:lnTo>
                    <a:pt x="9510" y="205"/>
                  </a:lnTo>
                  <a:lnTo>
                    <a:pt x="9499" y="239"/>
                  </a:lnTo>
                  <a:lnTo>
                    <a:pt x="9499" y="273"/>
                  </a:lnTo>
                  <a:lnTo>
                    <a:pt x="9510" y="330"/>
                  </a:lnTo>
                  <a:lnTo>
                    <a:pt x="7440" y="1525"/>
                  </a:lnTo>
                  <a:lnTo>
                    <a:pt x="7417" y="1491"/>
                  </a:lnTo>
                  <a:lnTo>
                    <a:pt x="7383" y="1468"/>
                  </a:lnTo>
                  <a:lnTo>
                    <a:pt x="7349" y="1456"/>
                  </a:lnTo>
                  <a:lnTo>
                    <a:pt x="7304" y="1445"/>
                  </a:lnTo>
                  <a:lnTo>
                    <a:pt x="7258" y="1456"/>
                  </a:lnTo>
                  <a:lnTo>
                    <a:pt x="7224" y="1468"/>
                  </a:lnTo>
                  <a:lnTo>
                    <a:pt x="7190" y="1491"/>
                  </a:lnTo>
                  <a:lnTo>
                    <a:pt x="7167" y="1525"/>
                  </a:lnTo>
                  <a:lnTo>
                    <a:pt x="5176" y="376"/>
                  </a:lnTo>
                  <a:lnTo>
                    <a:pt x="5188" y="319"/>
                  </a:lnTo>
                  <a:lnTo>
                    <a:pt x="5199" y="273"/>
                  </a:lnTo>
                  <a:lnTo>
                    <a:pt x="5199" y="217"/>
                  </a:lnTo>
                  <a:lnTo>
                    <a:pt x="5176" y="171"/>
                  </a:lnTo>
                  <a:lnTo>
                    <a:pt x="5154" y="126"/>
                  </a:lnTo>
                  <a:lnTo>
                    <a:pt x="5119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83" y="12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00919" y="0"/>
              <a:ext cx="843077" cy="1293031"/>
            </a:xfrm>
            <a:custGeom>
              <a:avLst/>
              <a:gdLst/>
              <a:ahLst/>
              <a:cxnLst/>
              <a:rect l="l" t="t" r="r" b="b"/>
              <a:pathLst>
                <a:path w="8055" h="12354" extrusionOk="0">
                  <a:moveTo>
                    <a:pt x="2810" y="6746"/>
                  </a:moveTo>
                  <a:lnTo>
                    <a:pt x="4755" y="7872"/>
                  </a:lnTo>
                  <a:lnTo>
                    <a:pt x="4744" y="7929"/>
                  </a:lnTo>
                  <a:lnTo>
                    <a:pt x="4732" y="7986"/>
                  </a:lnTo>
                  <a:lnTo>
                    <a:pt x="4744" y="8042"/>
                  </a:lnTo>
                  <a:lnTo>
                    <a:pt x="4755" y="8088"/>
                  </a:lnTo>
                  <a:lnTo>
                    <a:pt x="4778" y="8133"/>
                  </a:lnTo>
                  <a:lnTo>
                    <a:pt x="4801" y="8168"/>
                  </a:lnTo>
                  <a:lnTo>
                    <a:pt x="4846" y="8202"/>
                  </a:lnTo>
                  <a:lnTo>
                    <a:pt x="4880" y="8224"/>
                  </a:lnTo>
                  <a:lnTo>
                    <a:pt x="4926" y="8247"/>
                  </a:lnTo>
                  <a:lnTo>
                    <a:pt x="4983" y="8259"/>
                  </a:lnTo>
                  <a:lnTo>
                    <a:pt x="4983" y="10579"/>
                  </a:lnTo>
                  <a:lnTo>
                    <a:pt x="4926" y="10602"/>
                  </a:lnTo>
                  <a:lnTo>
                    <a:pt x="4869" y="10636"/>
                  </a:lnTo>
                  <a:lnTo>
                    <a:pt x="4846" y="10681"/>
                  </a:lnTo>
                  <a:lnTo>
                    <a:pt x="4835" y="10750"/>
                  </a:lnTo>
                  <a:lnTo>
                    <a:pt x="4835" y="10795"/>
                  </a:lnTo>
                  <a:lnTo>
                    <a:pt x="2856" y="11944"/>
                  </a:lnTo>
                  <a:lnTo>
                    <a:pt x="2810" y="11899"/>
                  </a:lnTo>
                  <a:lnTo>
                    <a:pt x="2753" y="11865"/>
                  </a:lnTo>
                  <a:lnTo>
                    <a:pt x="2696" y="11842"/>
                  </a:lnTo>
                  <a:lnTo>
                    <a:pt x="2628" y="11830"/>
                  </a:lnTo>
                  <a:lnTo>
                    <a:pt x="2571" y="11842"/>
                  </a:lnTo>
                  <a:lnTo>
                    <a:pt x="2503" y="11865"/>
                  </a:lnTo>
                  <a:lnTo>
                    <a:pt x="2457" y="11899"/>
                  </a:lnTo>
                  <a:lnTo>
                    <a:pt x="2412" y="11944"/>
                  </a:lnTo>
                  <a:lnTo>
                    <a:pt x="512" y="10841"/>
                  </a:lnTo>
                  <a:lnTo>
                    <a:pt x="524" y="10795"/>
                  </a:lnTo>
                  <a:lnTo>
                    <a:pt x="524" y="10750"/>
                  </a:lnTo>
                  <a:lnTo>
                    <a:pt x="524" y="10693"/>
                  </a:lnTo>
                  <a:lnTo>
                    <a:pt x="512" y="10647"/>
                  </a:lnTo>
                  <a:lnTo>
                    <a:pt x="489" y="10602"/>
                  </a:lnTo>
                  <a:lnTo>
                    <a:pt x="455" y="10568"/>
                  </a:lnTo>
                  <a:lnTo>
                    <a:pt x="421" y="10534"/>
                  </a:lnTo>
                  <a:lnTo>
                    <a:pt x="376" y="10511"/>
                  </a:lnTo>
                  <a:lnTo>
                    <a:pt x="330" y="10488"/>
                  </a:lnTo>
                  <a:lnTo>
                    <a:pt x="285" y="10477"/>
                  </a:lnTo>
                  <a:lnTo>
                    <a:pt x="285" y="8190"/>
                  </a:lnTo>
                  <a:lnTo>
                    <a:pt x="319" y="8179"/>
                  </a:lnTo>
                  <a:lnTo>
                    <a:pt x="353" y="8168"/>
                  </a:lnTo>
                  <a:lnTo>
                    <a:pt x="410" y="8122"/>
                  </a:lnTo>
                  <a:lnTo>
                    <a:pt x="455" y="8065"/>
                  </a:lnTo>
                  <a:lnTo>
                    <a:pt x="467" y="8031"/>
                  </a:lnTo>
                  <a:lnTo>
                    <a:pt x="467" y="7986"/>
                  </a:lnTo>
                  <a:lnTo>
                    <a:pt x="455" y="7951"/>
                  </a:lnTo>
                  <a:lnTo>
                    <a:pt x="444" y="7906"/>
                  </a:lnTo>
                  <a:lnTo>
                    <a:pt x="2457" y="6746"/>
                  </a:lnTo>
                  <a:lnTo>
                    <a:pt x="2491" y="6791"/>
                  </a:lnTo>
                  <a:lnTo>
                    <a:pt x="2537" y="6814"/>
                  </a:lnTo>
                  <a:lnTo>
                    <a:pt x="2582" y="6837"/>
                  </a:lnTo>
                  <a:lnTo>
                    <a:pt x="2628" y="6848"/>
                  </a:lnTo>
                  <a:lnTo>
                    <a:pt x="2685" y="6837"/>
                  </a:lnTo>
                  <a:lnTo>
                    <a:pt x="2730" y="6814"/>
                  </a:lnTo>
                  <a:lnTo>
                    <a:pt x="2776" y="6791"/>
                  </a:lnTo>
                  <a:lnTo>
                    <a:pt x="2810" y="6746"/>
                  </a:lnTo>
                  <a:close/>
                  <a:moveTo>
                    <a:pt x="4983" y="0"/>
                  </a:moveTo>
                  <a:lnTo>
                    <a:pt x="4983" y="2321"/>
                  </a:lnTo>
                  <a:lnTo>
                    <a:pt x="4937" y="2321"/>
                  </a:lnTo>
                  <a:lnTo>
                    <a:pt x="4903" y="2343"/>
                  </a:lnTo>
                  <a:lnTo>
                    <a:pt x="4869" y="2366"/>
                  </a:lnTo>
                  <a:lnTo>
                    <a:pt x="4835" y="2389"/>
                  </a:lnTo>
                  <a:lnTo>
                    <a:pt x="4812" y="2423"/>
                  </a:lnTo>
                  <a:lnTo>
                    <a:pt x="4801" y="2457"/>
                  </a:lnTo>
                  <a:lnTo>
                    <a:pt x="4789" y="2491"/>
                  </a:lnTo>
                  <a:lnTo>
                    <a:pt x="4778" y="2537"/>
                  </a:lnTo>
                  <a:lnTo>
                    <a:pt x="4789" y="2582"/>
                  </a:lnTo>
                  <a:lnTo>
                    <a:pt x="4801" y="2616"/>
                  </a:lnTo>
                  <a:lnTo>
                    <a:pt x="4823" y="2662"/>
                  </a:lnTo>
                  <a:lnTo>
                    <a:pt x="4846" y="2696"/>
                  </a:lnTo>
                  <a:lnTo>
                    <a:pt x="4880" y="2719"/>
                  </a:lnTo>
                  <a:lnTo>
                    <a:pt x="4914" y="2741"/>
                  </a:lnTo>
                  <a:lnTo>
                    <a:pt x="4960" y="2753"/>
                  </a:lnTo>
                  <a:lnTo>
                    <a:pt x="5062" y="2753"/>
                  </a:lnTo>
                  <a:lnTo>
                    <a:pt x="5108" y="2730"/>
                  </a:lnTo>
                  <a:lnTo>
                    <a:pt x="5153" y="2696"/>
                  </a:lnTo>
                  <a:lnTo>
                    <a:pt x="5187" y="2650"/>
                  </a:lnTo>
                  <a:lnTo>
                    <a:pt x="7155" y="3788"/>
                  </a:lnTo>
                  <a:lnTo>
                    <a:pt x="7133" y="3834"/>
                  </a:lnTo>
                  <a:lnTo>
                    <a:pt x="7133" y="3879"/>
                  </a:lnTo>
                  <a:lnTo>
                    <a:pt x="7133" y="3925"/>
                  </a:lnTo>
                  <a:lnTo>
                    <a:pt x="7144" y="3970"/>
                  </a:lnTo>
                  <a:lnTo>
                    <a:pt x="7167" y="4004"/>
                  </a:lnTo>
                  <a:lnTo>
                    <a:pt x="7190" y="4050"/>
                  </a:lnTo>
                  <a:lnTo>
                    <a:pt x="7224" y="4072"/>
                  </a:lnTo>
                  <a:lnTo>
                    <a:pt x="7269" y="4095"/>
                  </a:lnTo>
                  <a:lnTo>
                    <a:pt x="7303" y="4118"/>
                  </a:lnTo>
                  <a:lnTo>
                    <a:pt x="7349" y="4118"/>
                  </a:lnTo>
                  <a:lnTo>
                    <a:pt x="7349" y="6416"/>
                  </a:lnTo>
                  <a:lnTo>
                    <a:pt x="7303" y="6427"/>
                  </a:lnTo>
                  <a:lnTo>
                    <a:pt x="7269" y="6438"/>
                  </a:lnTo>
                  <a:lnTo>
                    <a:pt x="7235" y="6461"/>
                  </a:lnTo>
                  <a:lnTo>
                    <a:pt x="7201" y="6484"/>
                  </a:lnTo>
                  <a:lnTo>
                    <a:pt x="7178" y="6518"/>
                  </a:lnTo>
                  <a:lnTo>
                    <a:pt x="7167" y="6552"/>
                  </a:lnTo>
                  <a:lnTo>
                    <a:pt x="7155" y="6598"/>
                  </a:lnTo>
                  <a:lnTo>
                    <a:pt x="7144" y="6643"/>
                  </a:lnTo>
                  <a:lnTo>
                    <a:pt x="7155" y="6677"/>
                  </a:lnTo>
                  <a:lnTo>
                    <a:pt x="7167" y="6711"/>
                  </a:lnTo>
                  <a:lnTo>
                    <a:pt x="5222" y="7838"/>
                  </a:lnTo>
                  <a:lnTo>
                    <a:pt x="5176" y="7792"/>
                  </a:lnTo>
                  <a:lnTo>
                    <a:pt x="5131" y="7747"/>
                  </a:lnTo>
                  <a:lnTo>
                    <a:pt x="5074" y="7724"/>
                  </a:lnTo>
                  <a:lnTo>
                    <a:pt x="4937" y="7724"/>
                  </a:lnTo>
                  <a:lnTo>
                    <a:pt x="4880" y="7747"/>
                  </a:lnTo>
                  <a:lnTo>
                    <a:pt x="4823" y="7792"/>
                  </a:lnTo>
                  <a:lnTo>
                    <a:pt x="4778" y="7838"/>
                  </a:lnTo>
                  <a:lnTo>
                    <a:pt x="2821" y="6711"/>
                  </a:lnTo>
                  <a:lnTo>
                    <a:pt x="2844" y="6643"/>
                  </a:lnTo>
                  <a:lnTo>
                    <a:pt x="2833" y="6598"/>
                  </a:lnTo>
                  <a:lnTo>
                    <a:pt x="2821" y="6564"/>
                  </a:lnTo>
                  <a:lnTo>
                    <a:pt x="2799" y="6529"/>
                  </a:lnTo>
                  <a:lnTo>
                    <a:pt x="2776" y="6495"/>
                  </a:lnTo>
                  <a:lnTo>
                    <a:pt x="2753" y="6473"/>
                  </a:lnTo>
                  <a:lnTo>
                    <a:pt x="2708" y="6450"/>
                  </a:lnTo>
                  <a:lnTo>
                    <a:pt x="2673" y="6438"/>
                  </a:lnTo>
                  <a:lnTo>
                    <a:pt x="2594" y="6438"/>
                  </a:lnTo>
                  <a:lnTo>
                    <a:pt x="2548" y="6450"/>
                  </a:lnTo>
                  <a:lnTo>
                    <a:pt x="2514" y="6473"/>
                  </a:lnTo>
                  <a:lnTo>
                    <a:pt x="2491" y="6495"/>
                  </a:lnTo>
                  <a:lnTo>
                    <a:pt x="2457" y="6529"/>
                  </a:lnTo>
                  <a:lnTo>
                    <a:pt x="2446" y="6564"/>
                  </a:lnTo>
                  <a:lnTo>
                    <a:pt x="2435" y="6598"/>
                  </a:lnTo>
                  <a:lnTo>
                    <a:pt x="2423" y="6643"/>
                  </a:lnTo>
                  <a:lnTo>
                    <a:pt x="2435" y="6711"/>
                  </a:lnTo>
                  <a:lnTo>
                    <a:pt x="421" y="7872"/>
                  </a:lnTo>
                  <a:lnTo>
                    <a:pt x="398" y="7838"/>
                  </a:lnTo>
                  <a:lnTo>
                    <a:pt x="353" y="7804"/>
                  </a:lnTo>
                  <a:lnTo>
                    <a:pt x="307" y="7792"/>
                  </a:lnTo>
                  <a:lnTo>
                    <a:pt x="262" y="7781"/>
                  </a:lnTo>
                  <a:lnTo>
                    <a:pt x="216" y="7792"/>
                  </a:lnTo>
                  <a:lnTo>
                    <a:pt x="182" y="7804"/>
                  </a:lnTo>
                  <a:lnTo>
                    <a:pt x="148" y="7815"/>
                  </a:lnTo>
                  <a:lnTo>
                    <a:pt x="114" y="7849"/>
                  </a:lnTo>
                  <a:lnTo>
                    <a:pt x="91" y="7872"/>
                  </a:lnTo>
                  <a:lnTo>
                    <a:pt x="80" y="7906"/>
                  </a:lnTo>
                  <a:lnTo>
                    <a:pt x="69" y="7951"/>
                  </a:lnTo>
                  <a:lnTo>
                    <a:pt x="57" y="7986"/>
                  </a:lnTo>
                  <a:lnTo>
                    <a:pt x="69" y="8031"/>
                  </a:lnTo>
                  <a:lnTo>
                    <a:pt x="69" y="8065"/>
                  </a:lnTo>
                  <a:lnTo>
                    <a:pt x="114" y="8122"/>
                  </a:lnTo>
                  <a:lnTo>
                    <a:pt x="171" y="8168"/>
                  </a:lnTo>
                  <a:lnTo>
                    <a:pt x="239" y="8190"/>
                  </a:lnTo>
                  <a:lnTo>
                    <a:pt x="239" y="10477"/>
                  </a:lnTo>
                  <a:lnTo>
                    <a:pt x="194" y="10488"/>
                  </a:lnTo>
                  <a:lnTo>
                    <a:pt x="148" y="10511"/>
                  </a:lnTo>
                  <a:lnTo>
                    <a:pt x="103" y="10534"/>
                  </a:lnTo>
                  <a:lnTo>
                    <a:pt x="69" y="10568"/>
                  </a:lnTo>
                  <a:lnTo>
                    <a:pt x="34" y="10602"/>
                  </a:lnTo>
                  <a:lnTo>
                    <a:pt x="12" y="10647"/>
                  </a:lnTo>
                  <a:lnTo>
                    <a:pt x="0" y="10693"/>
                  </a:lnTo>
                  <a:lnTo>
                    <a:pt x="0" y="10750"/>
                  </a:lnTo>
                  <a:lnTo>
                    <a:pt x="0" y="10795"/>
                  </a:lnTo>
                  <a:lnTo>
                    <a:pt x="23" y="10852"/>
                  </a:lnTo>
                  <a:lnTo>
                    <a:pt x="46" y="10898"/>
                  </a:lnTo>
                  <a:lnTo>
                    <a:pt x="80" y="10932"/>
                  </a:lnTo>
                  <a:lnTo>
                    <a:pt x="114" y="10966"/>
                  </a:lnTo>
                  <a:lnTo>
                    <a:pt x="160" y="10989"/>
                  </a:lnTo>
                  <a:lnTo>
                    <a:pt x="205" y="11011"/>
                  </a:lnTo>
                  <a:lnTo>
                    <a:pt x="262" y="11011"/>
                  </a:lnTo>
                  <a:lnTo>
                    <a:pt x="330" y="11000"/>
                  </a:lnTo>
                  <a:lnTo>
                    <a:pt x="398" y="10977"/>
                  </a:lnTo>
                  <a:lnTo>
                    <a:pt x="444" y="10932"/>
                  </a:lnTo>
                  <a:lnTo>
                    <a:pt x="489" y="10886"/>
                  </a:lnTo>
                  <a:lnTo>
                    <a:pt x="2389" y="11990"/>
                  </a:lnTo>
                  <a:lnTo>
                    <a:pt x="2378" y="12035"/>
                  </a:lnTo>
                  <a:lnTo>
                    <a:pt x="2366" y="12092"/>
                  </a:lnTo>
                  <a:lnTo>
                    <a:pt x="2378" y="12149"/>
                  </a:lnTo>
                  <a:lnTo>
                    <a:pt x="2389" y="12194"/>
                  </a:lnTo>
                  <a:lnTo>
                    <a:pt x="2412" y="12240"/>
                  </a:lnTo>
                  <a:lnTo>
                    <a:pt x="2446" y="12274"/>
                  </a:lnTo>
                  <a:lnTo>
                    <a:pt x="2480" y="12308"/>
                  </a:lnTo>
                  <a:lnTo>
                    <a:pt x="2526" y="12331"/>
                  </a:lnTo>
                  <a:lnTo>
                    <a:pt x="2582" y="12354"/>
                  </a:lnTo>
                  <a:lnTo>
                    <a:pt x="2685" y="12354"/>
                  </a:lnTo>
                  <a:lnTo>
                    <a:pt x="2730" y="12331"/>
                  </a:lnTo>
                  <a:lnTo>
                    <a:pt x="2776" y="12308"/>
                  </a:lnTo>
                  <a:lnTo>
                    <a:pt x="2821" y="12274"/>
                  </a:lnTo>
                  <a:lnTo>
                    <a:pt x="2856" y="12240"/>
                  </a:lnTo>
                  <a:lnTo>
                    <a:pt x="2878" y="12194"/>
                  </a:lnTo>
                  <a:lnTo>
                    <a:pt x="2890" y="12149"/>
                  </a:lnTo>
                  <a:lnTo>
                    <a:pt x="2901" y="12092"/>
                  </a:lnTo>
                  <a:lnTo>
                    <a:pt x="2890" y="12035"/>
                  </a:lnTo>
                  <a:lnTo>
                    <a:pt x="2867" y="11978"/>
                  </a:lnTo>
                  <a:lnTo>
                    <a:pt x="4858" y="10841"/>
                  </a:lnTo>
                  <a:lnTo>
                    <a:pt x="4880" y="10875"/>
                  </a:lnTo>
                  <a:lnTo>
                    <a:pt x="4914" y="10898"/>
                  </a:lnTo>
                  <a:lnTo>
                    <a:pt x="4960" y="10909"/>
                  </a:lnTo>
                  <a:lnTo>
                    <a:pt x="5005" y="10920"/>
                  </a:lnTo>
                  <a:lnTo>
                    <a:pt x="5051" y="10909"/>
                  </a:lnTo>
                  <a:lnTo>
                    <a:pt x="5085" y="10898"/>
                  </a:lnTo>
                  <a:lnTo>
                    <a:pt x="5119" y="10875"/>
                  </a:lnTo>
                  <a:lnTo>
                    <a:pt x="5142" y="10841"/>
                  </a:lnTo>
                  <a:lnTo>
                    <a:pt x="7167" y="12001"/>
                  </a:lnTo>
                  <a:lnTo>
                    <a:pt x="7144" y="12047"/>
                  </a:lnTo>
                  <a:lnTo>
                    <a:pt x="7144" y="12092"/>
                  </a:lnTo>
                  <a:lnTo>
                    <a:pt x="7144" y="12138"/>
                  </a:lnTo>
                  <a:lnTo>
                    <a:pt x="7155" y="12183"/>
                  </a:lnTo>
                  <a:lnTo>
                    <a:pt x="7178" y="12217"/>
                  </a:lnTo>
                  <a:lnTo>
                    <a:pt x="7212" y="12251"/>
                  </a:lnTo>
                  <a:lnTo>
                    <a:pt x="7246" y="12285"/>
                  </a:lnTo>
                  <a:lnTo>
                    <a:pt x="7281" y="12308"/>
                  </a:lnTo>
                  <a:lnTo>
                    <a:pt x="7326" y="12320"/>
                  </a:lnTo>
                  <a:lnTo>
                    <a:pt x="7417" y="12320"/>
                  </a:lnTo>
                  <a:lnTo>
                    <a:pt x="7463" y="12308"/>
                  </a:lnTo>
                  <a:lnTo>
                    <a:pt x="7497" y="12285"/>
                  </a:lnTo>
                  <a:lnTo>
                    <a:pt x="7531" y="12251"/>
                  </a:lnTo>
                  <a:lnTo>
                    <a:pt x="7565" y="12217"/>
                  </a:lnTo>
                  <a:lnTo>
                    <a:pt x="7588" y="12183"/>
                  </a:lnTo>
                  <a:lnTo>
                    <a:pt x="7599" y="12138"/>
                  </a:lnTo>
                  <a:lnTo>
                    <a:pt x="7599" y="12092"/>
                  </a:lnTo>
                  <a:lnTo>
                    <a:pt x="7599" y="12047"/>
                  </a:lnTo>
                  <a:lnTo>
                    <a:pt x="7588" y="12001"/>
                  </a:lnTo>
                  <a:lnTo>
                    <a:pt x="8054" y="11728"/>
                  </a:lnTo>
                  <a:lnTo>
                    <a:pt x="8054" y="11671"/>
                  </a:lnTo>
                  <a:lnTo>
                    <a:pt x="7565" y="11956"/>
                  </a:lnTo>
                  <a:lnTo>
                    <a:pt x="7531" y="11921"/>
                  </a:lnTo>
                  <a:lnTo>
                    <a:pt x="7485" y="11887"/>
                  </a:lnTo>
                  <a:lnTo>
                    <a:pt x="7428" y="11865"/>
                  </a:lnTo>
                  <a:lnTo>
                    <a:pt x="7315" y="11865"/>
                  </a:lnTo>
                  <a:lnTo>
                    <a:pt x="7269" y="11887"/>
                  </a:lnTo>
                  <a:lnTo>
                    <a:pt x="7224" y="11921"/>
                  </a:lnTo>
                  <a:lnTo>
                    <a:pt x="7190" y="11967"/>
                  </a:lnTo>
                  <a:lnTo>
                    <a:pt x="5165" y="10795"/>
                  </a:lnTo>
                  <a:lnTo>
                    <a:pt x="5176" y="10750"/>
                  </a:lnTo>
                  <a:lnTo>
                    <a:pt x="5165" y="10681"/>
                  </a:lnTo>
                  <a:lnTo>
                    <a:pt x="5131" y="10636"/>
                  </a:lnTo>
                  <a:lnTo>
                    <a:pt x="5085" y="10590"/>
                  </a:lnTo>
                  <a:lnTo>
                    <a:pt x="5028" y="10579"/>
                  </a:lnTo>
                  <a:lnTo>
                    <a:pt x="5028" y="8259"/>
                  </a:lnTo>
                  <a:lnTo>
                    <a:pt x="5074" y="8247"/>
                  </a:lnTo>
                  <a:lnTo>
                    <a:pt x="5119" y="8224"/>
                  </a:lnTo>
                  <a:lnTo>
                    <a:pt x="5165" y="8202"/>
                  </a:lnTo>
                  <a:lnTo>
                    <a:pt x="5199" y="8168"/>
                  </a:lnTo>
                  <a:lnTo>
                    <a:pt x="5233" y="8133"/>
                  </a:lnTo>
                  <a:lnTo>
                    <a:pt x="5256" y="8088"/>
                  </a:lnTo>
                  <a:lnTo>
                    <a:pt x="5267" y="8042"/>
                  </a:lnTo>
                  <a:lnTo>
                    <a:pt x="5267" y="7986"/>
                  </a:lnTo>
                  <a:lnTo>
                    <a:pt x="5267" y="7929"/>
                  </a:lnTo>
                  <a:lnTo>
                    <a:pt x="5244" y="7872"/>
                  </a:lnTo>
                  <a:lnTo>
                    <a:pt x="7178" y="6757"/>
                  </a:lnTo>
                  <a:lnTo>
                    <a:pt x="7212" y="6802"/>
                  </a:lnTo>
                  <a:lnTo>
                    <a:pt x="7258" y="6837"/>
                  </a:lnTo>
                  <a:lnTo>
                    <a:pt x="7315" y="6859"/>
                  </a:lnTo>
                  <a:lnTo>
                    <a:pt x="7428" y="6859"/>
                  </a:lnTo>
                  <a:lnTo>
                    <a:pt x="7485" y="6837"/>
                  </a:lnTo>
                  <a:lnTo>
                    <a:pt x="7531" y="6802"/>
                  </a:lnTo>
                  <a:lnTo>
                    <a:pt x="7565" y="6757"/>
                  </a:lnTo>
                  <a:lnTo>
                    <a:pt x="8054" y="7041"/>
                  </a:lnTo>
                  <a:lnTo>
                    <a:pt x="8054" y="6984"/>
                  </a:lnTo>
                  <a:lnTo>
                    <a:pt x="7588" y="6711"/>
                  </a:lnTo>
                  <a:lnTo>
                    <a:pt x="7599" y="6677"/>
                  </a:lnTo>
                  <a:lnTo>
                    <a:pt x="7599" y="6643"/>
                  </a:lnTo>
                  <a:lnTo>
                    <a:pt x="7588" y="6598"/>
                  </a:lnTo>
                  <a:lnTo>
                    <a:pt x="7576" y="6552"/>
                  </a:lnTo>
                  <a:lnTo>
                    <a:pt x="7565" y="6518"/>
                  </a:lnTo>
                  <a:lnTo>
                    <a:pt x="7542" y="6484"/>
                  </a:lnTo>
                  <a:lnTo>
                    <a:pt x="7508" y="6461"/>
                  </a:lnTo>
                  <a:lnTo>
                    <a:pt x="7474" y="6438"/>
                  </a:lnTo>
                  <a:lnTo>
                    <a:pt x="7440" y="6427"/>
                  </a:lnTo>
                  <a:lnTo>
                    <a:pt x="7394" y="6416"/>
                  </a:lnTo>
                  <a:lnTo>
                    <a:pt x="7394" y="4118"/>
                  </a:lnTo>
                  <a:lnTo>
                    <a:pt x="7440" y="4118"/>
                  </a:lnTo>
                  <a:lnTo>
                    <a:pt x="7485" y="4095"/>
                  </a:lnTo>
                  <a:lnTo>
                    <a:pt x="7519" y="4072"/>
                  </a:lnTo>
                  <a:lnTo>
                    <a:pt x="7554" y="4050"/>
                  </a:lnTo>
                  <a:lnTo>
                    <a:pt x="7576" y="4016"/>
                  </a:lnTo>
                  <a:lnTo>
                    <a:pt x="7599" y="3970"/>
                  </a:lnTo>
                  <a:lnTo>
                    <a:pt x="7610" y="3925"/>
                  </a:lnTo>
                  <a:lnTo>
                    <a:pt x="7610" y="3879"/>
                  </a:lnTo>
                  <a:lnTo>
                    <a:pt x="7610" y="3834"/>
                  </a:lnTo>
                  <a:lnTo>
                    <a:pt x="7588" y="3788"/>
                  </a:lnTo>
                  <a:lnTo>
                    <a:pt x="8054" y="3515"/>
                  </a:lnTo>
                  <a:lnTo>
                    <a:pt x="8054" y="3469"/>
                  </a:lnTo>
                  <a:lnTo>
                    <a:pt x="7565" y="3743"/>
                  </a:lnTo>
                  <a:lnTo>
                    <a:pt x="7531" y="3697"/>
                  </a:lnTo>
                  <a:lnTo>
                    <a:pt x="7485" y="3674"/>
                  </a:lnTo>
                  <a:lnTo>
                    <a:pt x="7428" y="3651"/>
                  </a:lnTo>
                  <a:lnTo>
                    <a:pt x="7372" y="3640"/>
                  </a:lnTo>
                  <a:lnTo>
                    <a:pt x="7315" y="3651"/>
                  </a:lnTo>
                  <a:lnTo>
                    <a:pt x="7258" y="3674"/>
                  </a:lnTo>
                  <a:lnTo>
                    <a:pt x="7212" y="3697"/>
                  </a:lnTo>
                  <a:lnTo>
                    <a:pt x="7178" y="3743"/>
                  </a:lnTo>
                  <a:lnTo>
                    <a:pt x="5210" y="2605"/>
                  </a:lnTo>
                  <a:lnTo>
                    <a:pt x="5222" y="2571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0" y="2457"/>
                  </a:lnTo>
                  <a:lnTo>
                    <a:pt x="5187" y="2423"/>
                  </a:lnTo>
                  <a:lnTo>
                    <a:pt x="5165" y="2389"/>
                  </a:lnTo>
                  <a:lnTo>
                    <a:pt x="5142" y="2355"/>
                  </a:lnTo>
                  <a:lnTo>
                    <a:pt x="5108" y="2343"/>
                  </a:lnTo>
                  <a:lnTo>
                    <a:pt x="5062" y="2321"/>
                  </a:lnTo>
                  <a:lnTo>
                    <a:pt x="5028" y="2321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799755" y="3252691"/>
              <a:ext cx="344243" cy="619198"/>
            </a:xfrm>
            <a:custGeom>
              <a:avLst/>
              <a:gdLst/>
              <a:ahLst/>
              <a:cxnLst/>
              <a:rect l="l" t="t" r="r" b="b"/>
              <a:pathLst>
                <a:path w="3289" h="5916" extrusionOk="0">
                  <a:moveTo>
                    <a:pt x="2571" y="1"/>
                  </a:moveTo>
                  <a:lnTo>
                    <a:pt x="2526" y="12"/>
                  </a:lnTo>
                  <a:lnTo>
                    <a:pt x="2503" y="35"/>
                  </a:lnTo>
                  <a:lnTo>
                    <a:pt x="2469" y="57"/>
                  </a:lnTo>
                  <a:lnTo>
                    <a:pt x="2446" y="80"/>
                  </a:lnTo>
                  <a:lnTo>
                    <a:pt x="2424" y="114"/>
                  </a:lnTo>
                  <a:lnTo>
                    <a:pt x="2412" y="160"/>
                  </a:lnTo>
                  <a:lnTo>
                    <a:pt x="2412" y="194"/>
                  </a:lnTo>
                  <a:lnTo>
                    <a:pt x="2424" y="262"/>
                  </a:lnTo>
                  <a:lnTo>
                    <a:pt x="433" y="1411"/>
                  </a:lnTo>
                  <a:lnTo>
                    <a:pt x="399" y="1366"/>
                  </a:lnTo>
                  <a:lnTo>
                    <a:pt x="353" y="1331"/>
                  </a:lnTo>
                  <a:lnTo>
                    <a:pt x="296" y="1309"/>
                  </a:lnTo>
                  <a:lnTo>
                    <a:pt x="194" y="1309"/>
                  </a:lnTo>
                  <a:lnTo>
                    <a:pt x="148" y="1320"/>
                  </a:lnTo>
                  <a:lnTo>
                    <a:pt x="103" y="1343"/>
                  </a:lnTo>
                  <a:lnTo>
                    <a:pt x="69" y="1377"/>
                  </a:lnTo>
                  <a:lnTo>
                    <a:pt x="35" y="1411"/>
                  </a:lnTo>
                  <a:lnTo>
                    <a:pt x="12" y="1445"/>
                  </a:lnTo>
                  <a:lnTo>
                    <a:pt x="1" y="1491"/>
                  </a:lnTo>
                  <a:lnTo>
                    <a:pt x="1" y="1548"/>
                  </a:lnTo>
                  <a:lnTo>
                    <a:pt x="1" y="1582"/>
                  </a:lnTo>
                  <a:lnTo>
                    <a:pt x="12" y="1627"/>
                  </a:lnTo>
                  <a:lnTo>
                    <a:pt x="35" y="1673"/>
                  </a:lnTo>
                  <a:lnTo>
                    <a:pt x="57" y="1707"/>
                  </a:lnTo>
                  <a:lnTo>
                    <a:pt x="92" y="1730"/>
                  </a:lnTo>
                  <a:lnTo>
                    <a:pt x="126" y="1752"/>
                  </a:lnTo>
                  <a:lnTo>
                    <a:pt x="171" y="1775"/>
                  </a:lnTo>
                  <a:lnTo>
                    <a:pt x="217" y="1775"/>
                  </a:lnTo>
                  <a:lnTo>
                    <a:pt x="217" y="4130"/>
                  </a:lnTo>
                  <a:lnTo>
                    <a:pt x="148" y="4153"/>
                  </a:lnTo>
                  <a:lnTo>
                    <a:pt x="103" y="4187"/>
                  </a:lnTo>
                  <a:lnTo>
                    <a:pt x="69" y="4232"/>
                  </a:lnTo>
                  <a:lnTo>
                    <a:pt x="57" y="4300"/>
                  </a:lnTo>
                  <a:lnTo>
                    <a:pt x="69" y="4335"/>
                  </a:lnTo>
                  <a:lnTo>
                    <a:pt x="80" y="4369"/>
                  </a:lnTo>
                  <a:lnTo>
                    <a:pt x="114" y="4426"/>
                  </a:lnTo>
                  <a:lnTo>
                    <a:pt x="171" y="4460"/>
                  </a:lnTo>
                  <a:lnTo>
                    <a:pt x="205" y="4471"/>
                  </a:lnTo>
                  <a:lnTo>
                    <a:pt x="285" y="4471"/>
                  </a:lnTo>
                  <a:lnTo>
                    <a:pt x="319" y="4448"/>
                  </a:lnTo>
                  <a:lnTo>
                    <a:pt x="353" y="4426"/>
                  </a:lnTo>
                  <a:lnTo>
                    <a:pt x="376" y="4391"/>
                  </a:lnTo>
                  <a:lnTo>
                    <a:pt x="2367" y="5540"/>
                  </a:lnTo>
                  <a:lnTo>
                    <a:pt x="2344" y="5586"/>
                  </a:lnTo>
                  <a:lnTo>
                    <a:pt x="2344" y="5643"/>
                  </a:lnTo>
                  <a:lnTo>
                    <a:pt x="2344" y="5700"/>
                  </a:lnTo>
                  <a:lnTo>
                    <a:pt x="2355" y="5745"/>
                  </a:lnTo>
                  <a:lnTo>
                    <a:pt x="2389" y="5791"/>
                  </a:lnTo>
                  <a:lnTo>
                    <a:pt x="2412" y="5836"/>
                  </a:lnTo>
                  <a:lnTo>
                    <a:pt x="2458" y="5870"/>
                  </a:lnTo>
                  <a:lnTo>
                    <a:pt x="2503" y="5893"/>
                  </a:lnTo>
                  <a:lnTo>
                    <a:pt x="2549" y="5904"/>
                  </a:lnTo>
                  <a:lnTo>
                    <a:pt x="2606" y="5916"/>
                  </a:lnTo>
                  <a:lnTo>
                    <a:pt x="2662" y="5904"/>
                  </a:lnTo>
                  <a:lnTo>
                    <a:pt x="2708" y="5893"/>
                  </a:lnTo>
                  <a:lnTo>
                    <a:pt x="2753" y="5870"/>
                  </a:lnTo>
                  <a:lnTo>
                    <a:pt x="2799" y="5836"/>
                  </a:lnTo>
                  <a:lnTo>
                    <a:pt x="2833" y="5791"/>
                  </a:lnTo>
                  <a:lnTo>
                    <a:pt x="2856" y="5745"/>
                  </a:lnTo>
                  <a:lnTo>
                    <a:pt x="2867" y="5700"/>
                  </a:lnTo>
                  <a:lnTo>
                    <a:pt x="2879" y="5643"/>
                  </a:lnTo>
                  <a:lnTo>
                    <a:pt x="2867" y="5586"/>
                  </a:lnTo>
                  <a:lnTo>
                    <a:pt x="2856" y="5540"/>
                  </a:lnTo>
                  <a:lnTo>
                    <a:pt x="3288" y="5290"/>
                  </a:lnTo>
                  <a:lnTo>
                    <a:pt x="3288" y="5233"/>
                  </a:lnTo>
                  <a:lnTo>
                    <a:pt x="2833" y="5495"/>
                  </a:lnTo>
                  <a:lnTo>
                    <a:pt x="2788" y="5449"/>
                  </a:lnTo>
                  <a:lnTo>
                    <a:pt x="2731" y="5415"/>
                  </a:lnTo>
                  <a:lnTo>
                    <a:pt x="2674" y="5392"/>
                  </a:lnTo>
                  <a:lnTo>
                    <a:pt x="2606" y="5381"/>
                  </a:lnTo>
                  <a:lnTo>
                    <a:pt x="2537" y="5392"/>
                  </a:lnTo>
                  <a:lnTo>
                    <a:pt x="2480" y="5415"/>
                  </a:lnTo>
                  <a:lnTo>
                    <a:pt x="2424" y="5449"/>
                  </a:lnTo>
                  <a:lnTo>
                    <a:pt x="2378" y="5495"/>
                  </a:lnTo>
                  <a:lnTo>
                    <a:pt x="399" y="4357"/>
                  </a:lnTo>
                  <a:lnTo>
                    <a:pt x="410" y="4300"/>
                  </a:lnTo>
                  <a:lnTo>
                    <a:pt x="399" y="4232"/>
                  </a:lnTo>
                  <a:lnTo>
                    <a:pt x="365" y="4187"/>
                  </a:lnTo>
                  <a:lnTo>
                    <a:pt x="319" y="4141"/>
                  </a:lnTo>
                  <a:lnTo>
                    <a:pt x="262" y="4130"/>
                  </a:lnTo>
                  <a:lnTo>
                    <a:pt x="262" y="1775"/>
                  </a:lnTo>
                  <a:lnTo>
                    <a:pt x="308" y="1775"/>
                  </a:lnTo>
                  <a:lnTo>
                    <a:pt x="342" y="1752"/>
                  </a:lnTo>
                  <a:lnTo>
                    <a:pt x="376" y="1730"/>
                  </a:lnTo>
                  <a:lnTo>
                    <a:pt x="410" y="1707"/>
                  </a:lnTo>
                  <a:lnTo>
                    <a:pt x="444" y="1673"/>
                  </a:lnTo>
                  <a:lnTo>
                    <a:pt x="456" y="1627"/>
                  </a:lnTo>
                  <a:lnTo>
                    <a:pt x="467" y="1593"/>
                  </a:lnTo>
                  <a:lnTo>
                    <a:pt x="478" y="1548"/>
                  </a:lnTo>
                  <a:lnTo>
                    <a:pt x="467" y="1491"/>
                  </a:lnTo>
                  <a:lnTo>
                    <a:pt x="456" y="1445"/>
                  </a:lnTo>
                  <a:lnTo>
                    <a:pt x="2446" y="296"/>
                  </a:lnTo>
                  <a:lnTo>
                    <a:pt x="2480" y="330"/>
                  </a:lnTo>
                  <a:lnTo>
                    <a:pt x="2515" y="365"/>
                  </a:lnTo>
                  <a:lnTo>
                    <a:pt x="2560" y="376"/>
                  </a:lnTo>
                  <a:lnTo>
                    <a:pt x="2606" y="387"/>
                  </a:lnTo>
                  <a:lnTo>
                    <a:pt x="2651" y="376"/>
                  </a:lnTo>
                  <a:lnTo>
                    <a:pt x="2697" y="365"/>
                  </a:lnTo>
                  <a:lnTo>
                    <a:pt x="2742" y="342"/>
                  </a:lnTo>
                  <a:lnTo>
                    <a:pt x="2765" y="296"/>
                  </a:lnTo>
                  <a:lnTo>
                    <a:pt x="3288" y="603"/>
                  </a:lnTo>
                  <a:lnTo>
                    <a:pt x="3288" y="547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99" y="160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42" y="57"/>
                  </a:lnTo>
                  <a:lnTo>
                    <a:pt x="2719" y="35"/>
                  </a:lnTo>
                  <a:lnTo>
                    <a:pt x="2685" y="12"/>
                  </a:lnTo>
                  <a:lnTo>
                    <a:pt x="265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89470" y="0"/>
              <a:ext cx="6654496" cy="5143447"/>
            </a:xfrm>
            <a:custGeom>
              <a:avLst/>
              <a:gdLst/>
              <a:ahLst/>
              <a:cxnLst/>
              <a:rect l="l" t="t" r="r" b="b"/>
              <a:pathLst>
                <a:path w="63579" h="49142" extrusionOk="0">
                  <a:moveTo>
                    <a:pt x="45082" y="830"/>
                  </a:moveTo>
                  <a:lnTo>
                    <a:pt x="45127" y="887"/>
                  </a:lnTo>
                  <a:lnTo>
                    <a:pt x="45173" y="921"/>
                  </a:lnTo>
                  <a:lnTo>
                    <a:pt x="45230" y="956"/>
                  </a:lnTo>
                  <a:lnTo>
                    <a:pt x="45366" y="956"/>
                  </a:lnTo>
                  <a:lnTo>
                    <a:pt x="45423" y="921"/>
                  </a:lnTo>
                  <a:lnTo>
                    <a:pt x="45480" y="887"/>
                  </a:lnTo>
                  <a:lnTo>
                    <a:pt x="45514" y="842"/>
                  </a:lnTo>
                  <a:lnTo>
                    <a:pt x="47459" y="1957"/>
                  </a:lnTo>
                  <a:lnTo>
                    <a:pt x="47448" y="2002"/>
                  </a:lnTo>
                  <a:lnTo>
                    <a:pt x="47448" y="2048"/>
                  </a:lnTo>
                  <a:lnTo>
                    <a:pt x="47448" y="2093"/>
                  </a:lnTo>
                  <a:lnTo>
                    <a:pt x="47459" y="2139"/>
                  </a:lnTo>
                  <a:lnTo>
                    <a:pt x="47482" y="2173"/>
                  </a:lnTo>
                  <a:lnTo>
                    <a:pt x="47505" y="2207"/>
                  </a:lnTo>
                  <a:lnTo>
                    <a:pt x="47527" y="2230"/>
                  </a:lnTo>
                  <a:lnTo>
                    <a:pt x="47562" y="2252"/>
                  </a:lnTo>
                  <a:lnTo>
                    <a:pt x="47607" y="2264"/>
                  </a:lnTo>
                  <a:lnTo>
                    <a:pt x="47641" y="2275"/>
                  </a:lnTo>
                  <a:lnTo>
                    <a:pt x="47641" y="4573"/>
                  </a:lnTo>
                  <a:lnTo>
                    <a:pt x="47596" y="4573"/>
                  </a:lnTo>
                  <a:lnTo>
                    <a:pt x="47562" y="4596"/>
                  </a:lnTo>
                  <a:lnTo>
                    <a:pt x="47527" y="4618"/>
                  </a:lnTo>
                  <a:lnTo>
                    <a:pt x="47493" y="4653"/>
                  </a:lnTo>
                  <a:lnTo>
                    <a:pt x="47459" y="4687"/>
                  </a:lnTo>
                  <a:lnTo>
                    <a:pt x="47448" y="4721"/>
                  </a:lnTo>
                  <a:lnTo>
                    <a:pt x="47436" y="4766"/>
                  </a:lnTo>
                  <a:lnTo>
                    <a:pt x="47425" y="4812"/>
                  </a:lnTo>
                  <a:lnTo>
                    <a:pt x="47436" y="4857"/>
                  </a:lnTo>
                  <a:lnTo>
                    <a:pt x="47448" y="4891"/>
                  </a:lnTo>
                  <a:lnTo>
                    <a:pt x="45503" y="6018"/>
                  </a:lnTo>
                  <a:lnTo>
                    <a:pt x="45468" y="5972"/>
                  </a:lnTo>
                  <a:lnTo>
                    <a:pt x="45423" y="5938"/>
                  </a:lnTo>
                  <a:lnTo>
                    <a:pt x="45366" y="5915"/>
                  </a:lnTo>
                  <a:lnTo>
                    <a:pt x="45298" y="5904"/>
                  </a:lnTo>
                  <a:lnTo>
                    <a:pt x="45241" y="5915"/>
                  </a:lnTo>
                  <a:lnTo>
                    <a:pt x="45184" y="5938"/>
                  </a:lnTo>
                  <a:lnTo>
                    <a:pt x="45139" y="5972"/>
                  </a:lnTo>
                  <a:lnTo>
                    <a:pt x="45093" y="6018"/>
                  </a:lnTo>
                  <a:lnTo>
                    <a:pt x="43159" y="4891"/>
                  </a:lnTo>
                  <a:lnTo>
                    <a:pt x="43171" y="4857"/>
                  </a:lnTo>
                  <a:lnTo>
                    <a:pt x="43171" y="4812"/>
                  </a:lnTo>
                  <a:lnTo>
                    <a:pt x="43171" y="4766"/>
                  </a:lnTo>
                  <a:lnTo>
                    <a:pt x="43159" y="4721"/>
                  </a:lnTo>
                  <a:lnTo>
                    <a:pt x="43136" y="4687"/>
                  </a:lnTo>
                  <a:lnTo>
                    <a:pt x="43114" y="4641"/>
                  </a:lnTo>
                  <a:lnTo>
                    <a:pt x="43080" y="4618"/>
                  </a:lnTo>
                  <a:lnTo>
                    <a:pt x="43034" y="4596"/>
                  </a:lnTo>
                  <a:lnTo>
                    <a:pt x="43000" y="4584"/>
                  </a:lnTo>
                  <a:lnTo>
                    <a:pt x="42954" y="4573"/>
                  </a:lnTo>
                  <a:lnTo>
                    <a:pt x="42954" y="2275"/>
                  </a:lnTo>
                  <a:lnTo>
                    <a:pt x="42989" y="2264"/>
                  </a:lnTo>
                  <a:lnTo>
                    <a:pt x="43034" y="2252"/>
                  </a:lnTo>
                  <a:lnTo>
                    <a:pt x="43068" y="2230"/>
                  </a:lnTo>
                  <a:lnTo>
                    <a:pt x="43091" y="2207"/>
                  </a:lnTo>
                  <a:lnTo>
                    <a:pt x="43125" y="2173"/>
                  </a:lnTo>
                  <a:lnTo>
                    <a:pt x="43136" y="2139"/>
                  </a:lnTo>
                  <a:lnTo>
                    <a:pt x="43148" y="2093"/>
                  </a:lnTo>
                  <a:lnTo>
                    <a:pt x="43159" y="2048"/>
                  </a:lnTo>
                  <a:lnTo>
                    <a:pt x="43148" y="2002"/>
                  </a:lnTo>
                  <a:lnTo>
                    <a:pt x="43136" y="1957"/>
                  </a:lnTo>
                  <a:lnTo>
                    <a:pt x="45082" y="830"/>
                  </a:lnTo>
                  <a:close/>
                  <a:moveTo>
                    <a:pt x="40736" y="808"/>
                  </a:moveTo>
                  <a:lnTo>
                    <a:pt x="42727" y="1968"/>
                  </a:lnTo>
                  <a:lnTo>
                    <a:pt x="42716" y="2002"/>
                  </a:lnTo>
                  <a:lnTo>
                    <a:pt x="42704" y="2048"/>
                  </a:lnTo>
                  <a:lnTo>
                    <a:pt x="42716" y="2093"/>
                  </a:lnTo>
                  <a:lnTo>
                    <a:pt x="42727" y="2139"/>
                  </a:lnTo>
                  <a:lnTo>
                    <a:pt x="42738" y="2173"/>
                  </a:lnTo>
                  <a:lnTo>
                    <a:pt x="42761" y="2207"/>
                  </a:lnTo>
                  <a:lnTo>
                    <a:pt x="42795" y="2230"/>
                  </a:lnTo>
                  <a:lnTo>
                    <a:pt x="42829" y="2252"/>
                  </a:lnTo>
                  <a:lnTo>
                    <a:pt x="42863" y="2264"/>
                  </a:lnTo>
                  <a:lnTo>
                    <a:pt x="42909" y="2275"/>
                  </a:lnTo>
                  <a:lnTo>
                    <a:pt x="42909" y="4573"/>
                  </a:lnTo>
                  <a:lnTo>
                    <a:pt x="42863" y="4584"/>
                  </a:lnTo>
                  <a:lnTo>
                    <a:pt x="42818" y="4596"/>
                  </a:lnTo>
                  <a:lnTo>
                    <a:pt x="42784" y="4618"/>
                  </a:lnTo>
                  <a:lnTo>
                    <a:pt x="42750" y="4653"/>
                  </a:lnTo>
                  <a:lnTo>
                    <a:pt x="42727" y="4687"/>
                  </a:lnTo>
                  <a:lnTo>
                    <a:pt x="42704" y="4721"/>
                  </a:lnTo>
                  <a:lnTo>
                    <a:pt x="42693" y="4766"/>
                  </a:lnTo>
                  <a:lnTo>
                    <a:pt x="42693" y="4812"/>
                  </a:lnTo>
                  <a:lnTo>
                    <a:pt x="42693" y="4857"/>
                  </a:lnTo>
                  <a:lnTo>
                    <a:pt x="42704" y="4891"/>
                  </a:lnTo>
                  <a:lnTo>
                    <a:pt x="40736" y="6029"/>
                  </a:lnTo>
                  <a:lnTo>
                    <a:pt x="40702" y="5995"/>
                  </a:lnTo>
                  <a:lnTo>
                    <a:pt x="40657" y="5972"/>
                  </a:lnTo>
                  <a:lnTo>
                    <a:pt x="40611" y="5949"/>
                  </a:lnTo>
                  <a:lnTo>
                    <a:pt x="40566" y="5938"/>
                  </a:lnTo>
                  <a:lnTo>
                    <a:pt x="40509" y="5949"/>
                  </a:lnTo>
                  <a:lnTo>
                    <a:pt x="40463" y="5972"/>
                  </a:lnTo>
                  <a:lnTo>
                    <a:pt x="40418" y="5995"/>
                  </a:lnTo>
                  <a:lnTo>
                    <a:pt x="40384" y="6029"/>
                  </a:lnTo>
                  <a:lnTo>
                    <a:pt x="38416" y="4891"/>
                  </a:lnTo>
                  <a:lnTo>
                    <a:pt x="38427" y="4857"/>
                  </a:lnTo>
                  <a:lnTo>
                    <a:pt x="38427" y="4812"/>
                  </a:lnTo>
                  <a:lnTo>
                    <a:pt x="38427" y="4766"/>
                  </a:lnTo>
                  <a:lnTo>
                    <a:pt x="38416" y="4721"/>
                  </a:lnTo>
                  <a:lnTo>
                    <a:pt x="38393" y="4687"/>
                  </a:lnTo>
                  <a:lnTo>
                    <a:pt x="38370" y="4653"/>
                  </a:lnTo>
                  <a:lnTo>
                    <a:pt x="38336" y="4618"/>
                  </a:lnTo>
                  <a:lnTo>
                    <a:pt x="38291" y="4596"/>
                  </a:lnTo>
                  <a:lnTo>
                    <a:pt x="38256" y="4584"/>
                  </a:lnTo>
                  <a:lnTo>
                    <a:pt x="38211" y="4573"/>
                  </a:lnTo>
                  <a:lnTo>
                    <a:pt x="38211" y="2286"/>
                  </a:lnTo>
                  <a:lnTo>
                    <a:pt x="38256" y="2286"/>
                  </a:lnTo>
                  <a:lnTo>
                    <a:pt x="38291" y="2264"/>
                  </a:lnTo>
                  <a:lnTo>
                    <a:pt x="38336" y="2241"/>
                  </a:lnTo>
                  <a:lnTo>
                    <a:pt x="38370" y="2218"/>
                  </a:lnTo>
                  <a:lnTo>
                    <a:pt x="38393" y="2184"/>
                  </a:lnTo>
                  <a:lnTo>
                    <a:pt x="38416" y="2139"/>
                  </a:lnTo>
                  <a:lnTo>
                    <a:pt x="38427" y="2104"/>
                  </a:lnTo>
                  <a:lnTo>
                    <a:pt x="38427" y="2048"/>
                  </a:lnTo>
                  <a:lnTo>
                    <a:pt x="38427" y="2002"/>
                  </a:lnTo>
                  <a:lnTo>
                    <a:pt x="38404" y="1957"/>
                  </a:lnTo>
                  <a:lnTo>
                    <a:pt x="40395" y="808"/>
                  </a:lnTo>
                  <a:lnTo>
                    <a:pt x="40418" y="842"/>
                  </a:lnTo>
                  <a:lnTo>
                    <a:pt x="40463" y="876"/>
                  </a:lnTo>
                  <a:lnTo>
                    <a:pt x="40509" y="899"/>
                  </a:lnTo>
                  <a:lnTo>
                    <a:pt x="40566" y="910"/>
                  </a:lnTo>
                  <a:lnTo>
                    <a:pt x="40611" y="899"/>
                  </a:lnTo>
                  <a:lnTo>
                    <a:pt x="40657" y="876"/>
                  </a:lnTo>
                  <a:lnTo>
                    <a:pt x="40702" y="853"/>
                  </a:lnTo>
                  <a:lnTo>
                    <a:pt x="40736" y="808"/>
                  </a:lnTo>
                  <a:close/>
                  <a:moveTo>
                    <a:pt x="35981" y="808"/>
                  </a:moveTo>
                  <a:lnTo>
                    <a:pt x="37972" y="1957"/>
                  </a:lnTo>
                  <a:lnTo>
                    <a:pt x="37961" y="2002"/>
                  </a:lnTo>
                  <a:lnTo>
                    <a:pt x="37949" y="2048"/>
                  </a:lnTo>
                  <a:lnTo>
                    <a:pt x="37961" y="2093"/>
                  </a:lnTo>
                  <a:lnTo>
                    <a:pt x="37972" y="2139"/>
                  </a:lnTo>
                  <a:lnTo>
                    <a:pt x="37995" y="2173"/>
                  </a:lnTo>
                  <a:lnTo>
                    <a:pt x="38018" y="2207"/>
                  </a:lnTo>
                  <a:lnTo>
                    <a:pt x="38040" y="2241"/>
                  </a:lnTo>
                  <a:lnTo>
                    <a:pt x="38086" y="2264"/>
                  </a:lnTo>
                  <a:lnTo>
                    <a:pt x="38120" y="2275"/>
                  </a:lnTo>
                  <a:lnTo>
                    <a:pt x="38165" y="2286"/>
                  </a:lnTo>
                  <a:lnTo>
                    <a:pt x="38165" y="4573"/>
                  </a:lnTo>
                  <a:lnTo>
                    <a:pt x="38120" y="4584"/>
                  </a:lnTo>
                  <a:lnTo>
                    <a:pt x="38086" y="4607"/>
                  </a:lnTo>
                  <a:lnTo>
                    <a:pt x="38040" y="4630"/>
                  </a:lnTo>
                  <a:lnTo>
                    <a:pt x="38018" y="4653"/>
                  </a:lnTo>
                  <a:lnTo>
                    <a:pt x="37995" y="4687"/>
                  </a:lnTo>
                  <a:lnTo>
                    <a:pt x="37972" y="4721"/>
                  </a:lnTo>
                  <a:lnTo>
                    <a:pt x="37961" y="4766"/>
                  </a:lnTo>
                  <a:lnTo>
                    <a:pt x="37949" y="4812"/>
                  </a:lnTo>
                  <a:lnTo>
                    <a:pt x="37961" y="4846"/>
                  </a:lnTo>
                  <a:lnTo>
                    <a:pt x="37972" y="4891"/>
                  </a:lnTo>
                  <a:lnTo>
                    <a:pt x="35959" y="6052"/>
                  </a:lnTo>
                  <a:lnTo>
                    <a:pt x="35924" y="6029"/>
                  </a:lnTo>
                  <a:lnTo>
                    <a:pt x="35902" y="6006"/>
                  </a:lnTo>
                  <a:lnTo>
                    <a:pt x="35856" y="5995"/>
                  </a:lnTo>
                  <a:lnTo>
                    <a:pt x="35822" y="5983"/>
                  </a:lnTo>
                  <a:lnTo>
                    <a:pt x="35777" y="5995"/>
                  </a:lnTo>
                  <a:lnTo>
                    <a:pt x="35742" y="6006"/>
                  </a:lnTo>
                  <a:lnTo>
                    <a:pt x="35708" y="6029"/>
                  </a:lnTo>
                  <a:lnTo>
                    <a:pt x="35686" y="6052"/>
                  </a:lnTo>
                  <a:lnTo>
                    <a:pt x="33672" y="4891"/>
                  </a:lnTo>
                  <a:lnTo>
                    <a:pt x="33684" y="4857"/>
                  </a:lnTo>
                  <a:lnTo>
                    <a:pt x="33684" y="4812"/>
                  </a:lnTo>
                  <a:lnTo>
                    <a:pt x="33684" y="4766"/>
                  </a:lnTo>
                  <a:lnTo>
                    <a:pt x="33672" y="4721"/>
                  </a:lnTo>
                  <a:lnTo>
                    <a:pt x="33649" y="4687"/>
                  </a:lnTo>
                  <a:lnTo>
                    <a:pt x="33627" y="4653"/>
                  </a:lnTo>
                  <a:lnTo>
                    <a:pt x="33593" y="4618"/>
                  </a:lnTo>
                  <a:lnTo>
                    <a:pt x="33558" y="4596"/>
                  </a:lnTo>
                  <a:lnTo>
                    <a:pt x="33513" y="4584"/>
                  </a:lnTo>
                  <a:lnTo>
                    <a:pt x="33467" y="4573"/>
                  </a:lnTo>
                  <a:lnTo>
                    <a:pt x="33467" y="2230"/>
                  </a:lnTo>
                  <a:lnTo>
                    <a:pt x="33524" y="2207"/>
                  </a:lnTo>
                  <a:lnTo>
                    <a:pt x="33581" y="2173"/>
                  </a:lnTo>
                  <a:lnTo>
                    <a:pt x="33615" y="2116"/>
                  </a:lnTo>
                  <a:lnTo>
                    <a:pt x="33627" y="2048"/>
                  </a:lnTo>
                  <a:lnTo>
                    <a:pt x="33615" y="2013"/>
                  </a:lnTo>
                  <a:lnTo>
                    <a:pt x="33604" y="1979"/>
                  </a:lnTo>
                  <a:lnTo>
                    <a:pt x="35663" y="808"/>
                  </a:lnTo>
                  <a:lnTo>
                    <a:pt x="35686" y="842"/>
                  </a:lnTo>
                  <a:lnTo>
                    <a:pt x="35731" y="865"/>
                  </a:lnTo>
                  <a:lnTo>
                    <a:pt x="35777" y="887"/>
                  </a:lnTo>
                  <a:lnTo>
                    <a:pt x="35822" y="899"/>
                  </a:lnTo>
                  <a:lnTo>
                    <a:pt x="35868" y="887"/>
                  </a:lnTo>
                  <a:lnTo>
                    <a:pt x="35913" y="876"/>
                  </a:lnTo>
                  <a:lnTo>
                    <a:pt x="35947" y="842"/>
                  </a:lnTo>
                  <a:lnTo>
                    <a:pt x="35981" y="808"/>
                  </a:lnTo>
                  <a:close/>
                  <a:moveTo>
                    <a:pt x="47880" y="4937"/>
                  </a:moveTo>
                  <a:lnTo>
                    <a:pt x="49882" y="6097"/>
                  </a:lnTo>
                  <a:lnTo>
                    <a:pt x="49859" y="6154"/>
                  </a:lnTo>
                  <a:lnTo>
                    <a:pt x="49871" y="6222"/>
                  </a:lnTo>
                  <a:lnTo>
                    <a:pt x="49905" y="6268"/>
                  </a:lnTo>
                  <a:lnTo>
                    <a:pt x="49962" y="6313"/>
                  </a:lnTo>
                  <a:lnTo>
                    <a:pt x="50019" y="6336"/>
                  </a:lnTo>
                  <a:lnTo>
                    <a:pt x="50019" y="8668"/>
                  </a:lnTo>
                  <a:lnTo>
                    <a:pt x="49973" y="8679"/>
                  </a:lnTo>
                  <a:lnTo>
                    <a:pt x="49928" y="8691"/>
                  </a:lnTo>
                  <a:lnTo>
                    <a:pt x="49893" y="8725"/>
                  </a:lnTo>
                  <a:lnTo>
                    <a:pt x="49859" y="8748"/>
                  </a:lnTo>
                  <a:lnTo>
                    <a:pt x="49837" y="8782"/>
                  </a:lnTo>
                  <a:lnTo>
                    <a:pt x="49814" y="8827"/>
                  </a:lnTo>
                  <a:lnTo>
                    <a:pt x="49802" y="8873"/>
                  </a:lnTo>
                  <a:lnTo>
                    <a:pt x="49791" y="8918"/>
                  </a:lnTo>
                  <a:lnTo>
                    <a:pt x="49802" y="8964"/>
                  </a:lnTo>
                  <a:lnTo>
                    <a:pt x="49814" y="8998"/>
                  </a:lnTo>
                  <a:lnTo>
                    <a:pt x="47891" y="10113"/>
                  </a:lnTo>
                  <a:lnTo>
                    <a:pt x="47846" y="10067"/>
                  </a:lnTo>
                  <a:lnTo>
                    <a:pt x="47800" y="10033"/>
                  </a:lnTo>
                  <a:lnTo>
                    <a:pt x="47732" y="10010"/>
                  </a:lnTo>
                  <a:lnTo>
                    <a:pt x="47675" y="9999"/>
                  </a:lnTo>
                  <a:lnTo>
                    <a:pt x="47607" y="10010"/>
                  </a:lnTo>
                  <a:lnTo>
                    <a:pt x="47550" y="10033"/>
                  </a:lnTo>
                  <a:lnTo>
                    <a:pt x="47493" y="10067"/>
                  </a:lnTo>
                  <a:lnTo>
                    <a:pt x="47448" y="10113"/>
                  </a:lnTo>
                  <a:lnTo>
                    <a:pt x="45480" y="8975"/>
                  </a:lnTo>
                  <a:lnTo>
                    <a:pt x="45491" y="8918"/>
                  </a:lnTo>
                  <a:lnTo>
                    <a:pt x="45491" y="8873"/>
                  </a:lnTo>
                  <a:lnTo>
                    <a:pt x="45480" y="8839"/>
                  </a:lnTo>
                  <a:lnTo>
                    <a:pt x="45446" y="8782"/>
                  </a:lnTo>
                  <a:lnTo>
                    <a:pt x="45389" y="8748"/>
                  </a:lnTo>
                  <a:lnTo>
                    <a:pt x="45321" y="8725"/>
                  </a:lnTo>
                  <a:lnTo>
                    <a:pt x="45321" y="6404"/>
                  </a:lnTo>
                  <a:lnTo>
                    <a:pt x="45366" y="6404"/>
                  </a:lnTo>
                  <a:lnTo>
                    <a:pt x="45412" y="6382"/>
                  </a:lnTo>
                  <a:lnTo>
                    <a:pt x="45446" y="6359"/>
                  </a:lnTo>
                  <a:lnTo>
                    <a:pt x="45491" y="6325"/>
                  </a:lnTo>
                  <a:lnTo>
                    <a:pt x="45514" y="6291"/>
                  </a:lnTo>
                  <a:lnTo>
                    <a:pt x="45537" y="6256"/>
                  </a:lnTo>
                  <a:lnTo>
                    <a:pt x="45548" y="6211"/>
                  </a:lnTo>
                  <a:lnTo>
                    <a:pt x="45548" y="6154"/>
                  </a:lnTo>
                  <a:lnTo>
                    <a:pt x="45548" y="6097"/>
                  </a:lnTo>
                  <a:lnTo>
                    <a:pt x="45525" y="6052"/>
                  </a:lnTo>
                  <a:lnTo>
                    <a:pt x="47459" y="4937"/>
                  </a:lnTo>
                  <a:lnTo>
                    <a:pt x="47505" y="4982"/>
                  </a:lnTo>
                  <a:lnTo>
                    <a:pt x="47550" y="5028"/>
                  </a:lnTo>
                  <a:lnTo>
                    <a:pt x="47607" y="5051"/>
                  </a:lnTo>
                  <a:lnTo>
                    <a:pt x="47732" y="5051"/>
                  </a:lnTo>
                  <a:lnTo>
                    <a:pt x="47789" y="5028"/>
                  </a:lnTo>
                  <a:lnTo>
                    <a:pt x="47846" y="4982"/>
                  </a:lnTo>
                  <a:lnTo>
                    <a:pt x="47880" y="4937"/>
                  </a:lnTo>
                  <a:close/>
                  <a:moveTo>
                    <a:pt x="43136" y="4937"/>
                  </a:moveTo>
                  <a:lnTo>
                    <a:pt x="45070" y="6052"/>
                  </a:lnTo>
                  <a:lnTo>
                    <a:pt x="45059" y="6109"/>
                  </a:lnTo>
                  <a:lnTo>
                    <a:pt x="45048" y="6154"/>
                  </a:lnTo>
                  <a:lnTo>
                    <a:pt x="45059" y="6200"/>
                  </a:lnTo>
                  <a:lnTo>
                    <a:pt x="45070" y="6245"/>
                  </a:lnTo>
                  <a:lnTo>
                    <a:pt x="45093" y="6291"/>
                  </a:lnTo>
                  <a:lnTo>
                    <a:pt x="45116" y="6325"/>
                  </a:lnTo>
                  <a:lnTo>
                    <a:pt x="45150" y="6359"/>
                  </a:lnTo>
                  <a:lnTo>
                    <a:pt x="45184" y="6382"/>
                  </a:lnTo>
                  <a:lnTo>
                    <a:pt x="45230" y="6393"/>
                  </a:lnTo>
                  <a:lnTo>
                    <a:pt x="45275" y="6404"/>
                  </a:lnTo>
                  <a:lnTo>
                    <a:pt x="45275" y="8725"/>
                  </a:lnTo>
                  <a:lnTo>
                    <a:pt x="45207" y="8748"/>
                  </a:lnTo>
                  <a:lnTo>
                    <a:pt x="45161" y="8793"/>
                  </a:lnTo>
                  <a:lnTo>
                    <a:pt x="45127" y="8850"/>
                  </a:lnTo>
                  <a:lnTo>
                    <a:pt x="45104" y="8918"/>
                  </a:lnTo>
                  <a:lnTo>
                    <a:pt x="45116" y="8975"/>
                  </a:lnTo>
                  <a:lnTo>
                    <a:pt x="43102" y="10135"/>
                  </a:lnTo>
                  <a:lnTo>
                    <a:pt x="43068" y="10101"/>
                  </a:lnTo>
                  <a:lnTo>
                    <a:pt x="43023" y="10079"/>
                  </a:lnTo>
                  <a:lnTo>
                    <a:pt x="42977" y="10056"/>
                  </a:lnTo>
                  <a:lnTo>
                    <a:pt x="42875" y="10056"/>
                  </a:lnTo>
                  <a:lnTo>
                    <a:pt x="42829" y="10079"/>
                  </a:lnTo>
                  <a:lnTo>
                    <a:pt x="42795" y="10101"/>
                  </a:lnTo>
                  <a:lnTo>
                    <a:pt x="42761" y="10147"/>
                  </a:lnTo>
                  <a:lnTo>
                    <a:pt x="40725" y="8964"/>
                  </a:lnTo>
                  <a:lnTo>
                    <a:pt x="40736" y="8918"/>
                  </a:lnTo>
                  <a:lnTo>
                    <a:pt x="40725" y="8850"/>
                  </a:lnTo>
                  <a:lnTo>
                    <a:pt x="40691" y="8793"/>
                  </a:lnTo>
                  <a:lnTo>
                    <a:pt x="40645" y="8759"/>
                  </a:lnTo>
                  <a:lnTo>
                    <a:pt x="40577" y="8736"/>
                  </a:lnTo>
                  <a:lnTo>
                    <a:pt x="40577" y="6370"/>
                  </a:lnTo>
                  <a:lnTo>
                    <a:pt x="40623" y="6359"/>
                  </a:lnTo>
                  <a:lnTo>
                    <a:pt x="40657" y="6347"/>
                  </a:lnTo>
                  <a:lnTo>
                    <a:pt x="40691" y="6325"/>
                  </a:lnTo>
                  <a:lnTo>
                    <a:pt x="40725" y="6302"/>
                  </a:lnTo>
                  <a:lnTo>
                    <a:pt x="40748" y="6268"/>
                  </a:lnTo>
                  <a:lnTo>
                    <a:pt x="40759" y="6234"/>
                  </a:lnTo>
                  <a:lnTo>
                    <a:pt x="40770" y="6200"/>
                  </a:lnTo>
                  <a:lnTo>
                    <a:pt x="40782" y="6154"/>
                  </a:lnTo>
                  <a:lnTo>
                    <a:pt x="40770" y="6109"/>
                  </a:lnTo>
                  <a:lnTo>
                    <a:pt x="40759" y="6074"/>
                  </a:lnTo>
                  <a:lnTo>
                    <a:pt x="42727" y="4937"/>
                  </a:lnTo>
                  <a:lnTo>
                    <a:pt x="42761" y="4982"/>
                  </a:lnTo>
                  <a:lnTo>
                    <a:pt x="42807" y="5017"/>
                  </a:lnTo>
                  <a:lnTo>
                    <a:pt x="42863" y="5039"/>
                  </a:lnTo>
                  <a:lnTo>
                    <a:pt x="42932" y="5051"/>
                  </a:lnTo>
                  <a:lnTo>
                    <a:pt x="42989" y="5039"/>
                  </a:lnTo>
                  <a:lnTo>
                    <a:pt x="43045" y="5017"/>
                  </a:lnTo>
                  <a:lnTo>
                    <a:pt x="43102" y="4982"/>
                  </a:lnTo>
                  <a:lnTo>
                    <a:pt x="43136" y="4937"/>
                  </a:lnTo>
                  <a:close/>
                  <a:moveTo>
                    <a:pt x="57344" y="4926"/>
                  </a:moveTo>
                  <a:lnTo>
                    <a:pt x="59335" y="6074"/>
                  </a:lnTo>
                  <a:lnTo>
                    <a:pt x="59324" y="6120"/>
                  </a:lnTo>
                  <a:lnTo>
                    <a:pt x="59312" y="6154"/>
                  </a:lnTo>
                  <a:lnTo>
                    <a:pt x="59324" y="6200"/>
                  </a:lnTo>
                  <a:lnTo>
                    <a:pt x="59335" y="6234"/>
                  </a:lnTo>
                  <a:lnTo>
                    <a:pt x="59369" y="6291"/>
                  </a:lnTo>
                  <a:lnTo>
                    <a:pt x="59426" y="6336"/>
                  </a:lnTo>
                  <a:lnTo>
                    <a:pt x="59460" y="6347"/>
                  </a:lnTo>
                  <a:lnTo>
                    <a:pt x="59494" y="6359"/>
                  </a:lnTo>
                  <a:lnTo>
                    <a:pt x="59494" y="8714"/>
                  </a:lnTo>
                  <a:lnTo>
                    <a:pt x="59460" y="8725"/>
                  </a:lnTo>
                  <a:lnTo>
                    <a:pt x="59426" y="8736"/>
                  </a:lnTo>
                  <a:lnTo>
                    <a:pt x="59369" y="8782"/>
                  </a:lnTo>
                  <a:lnTo>
                    <a:pt x="59335" y="8839"/>
                  </a:lnTo>
                  <a:lnTo>
                    <a:pt x="59324" y="8873"/>
                  </a:lnTo>
                  <a:lnTo>
                    <a:pt x="59312" y="8918"/>
                  </a:lnTo>
                  <a:lnTo>
                    <a:pt x="59324" y="8987"/>
                  </a:lnTo>
                  <a:lnTo>
                    <a:pt x="57310" y="10147"/>
                  </a:lnTo>
                  <a:lnTo>
                    <a:pt x="57287" y="10113"/>
                  </a:lnTo>
                  <a:lnTo>
                    <a:pt x="57242" y="10079"/>
                  </a:lnTo>
                  <a:lnTo>
                    <a:pt x="57196" y="10067"/>
                  </a:lnTo>
                  <a:lnTo>
                    <a:pt x="57151" y="10056"/>
                  </a:lnTo>
                  <a:lnTo>
                    <a:pt x="57105" y="10067"/>
                  </a:lnTo>
                  <a:lnTo>
                    <a:pt x="57060" y="10079"/>
                  </a:lnTo>
                  <a:lnTo>
                    <a:pt x="57014" y="10113"/>
                  </a:lnTo>
                  <a:lnTo>
                    <a:pt x="56992" y="10147"/>
                  </a:lnTo>
                  <a:lnTo>
                    <a:pt x="55024" y="9009"/>
                  </a:lnTo>
                  <a:lnTo>
                    <a:pt x="55035" y="8964"/>
                  </a:lnTo>
                  <a:lnTo>
                    <a:pt x="55035" y="8918"/>
                  </a:lnTo>
                  <a:lnTo>
                    <a:pt x="55035" y="8861"/>
                  </a:lnTo>
                  <a:lnTo>
                    <a:pt x="55024" y="8816"/>
                  </a:lnTo>
                  <a:lnTo>
                    <a:pt x="55001" y="8782"/>
                  </a:lnTo>
                  <a:lnTo>
                    <a:pt x="54967" y="8736"/>
                  </a:lnTo>
                  <a:lnTo>
                    <a:pt x="54933" y="8714"/>
                  </a:lnTo>
                  <a:lnTo>
                    <a:pt x="54899" y="8691"/>
                  </a:lnTo>
                  <a:lnTo>
                    <a:pt x="54853" y="8668"/>
                  </a:lnTo>
                  <a:lnTo>
                    <a:pt x="54808" y="8657"/>
                  </a:lnTo>
                  <a:lnTo>
                    <a:pt x="54808" y="6404"/>
                  </a:lnTo>
                  <a:lnTo>
                    <a:pt x="54853" y="6393"/>
                  </a:lnTo>
                  <a:lnTo>
                    <a:pt x="54887" y="6382"/>
                  </a:lnTo>
                  <a:lnTo>
                    <a:pt x="54933" y="6347"/>
                  </a:lnTo>
                  <a:lnTo>
                    <a:pt x="54967" y="6325"/>
                  </a:lnTo>
                  <a:lnTo>
                    <a:pt x="54990" y="6291"/>
                  </a:lnTo>
                  <a:lnTo>
                    <a:pt x="55012" y="6245"/>
                  </a:lnTo>
                  <a:lnTo>
                    <a:pt x="55024" y="6200"/>
                  </a:lnTo>
                  <a:lnTo>
                    <a:pt x="55024" y="6154"/>
                  </a:lnTo>
                  <a:lnTo>
                    <a:pt x="55024" y="6109"/>
                  </a:lnTo>
                  <a:lnTo>
                    <a:pt x="55001" y="6052"/>
                  </a:lnTo>
                  <a:lnTo>
                    <a:pt x="56958" y="4926"/>
                  </a:lnTo>
                  <a:lnTo>
                    <a:pt x="56992" y="4971"/>
                  </a:lnTo>
                  <a:lnTo>
                    <a:pt x="57037" y="5005"/>
                  </a:lnTo>
                  <a:lnTo>
                    <a:pt x="57094" y="5028"/>
                  </a:lnTo>
                  <a:lnTo>
                    <a:pt x="57151" y="5039"/>
                  </a:lnTo>
                  <a:lnTo>
                    <a:pt x="57208" y="5028"/>
                  </a:lnTo>
                  <a:lnTo>
                    <a:pt x="57265" y="5005"/>
                  </a:lnTo>
                  <a:lnTo>
                    <a:pt x="57310" y="4971"/>
                  </a:lnTo>
                  <a:lnTo>
                    <a:pt x="57344" y="4926"/>
                  </a:lnTo>
                  <a:close/>
                  <a:moveTo>
                    <a:pt x="54569" y="9043"/>
                  </a:moveTo>
                  <a:lnTo>
                    <a:pt x="54603" y="9100"/>
                  </a:lnTo>
                  <a:lnTo>
                    <a:pt x="54660" y="9134"/>
                  </a:lnTo>
                  <a:lnTo>
                    <a:pt x="54717" y="9157"/>
                  </a:lnTo>
                  <a:lnTo>
                    <a:pt x="54785" y="9169"/>
                  </a:lnTo>
                  <a:lnTo>
                    <a:pt x="54853" y="9157"/>
                  </a:lnTo>
                  <a:lnTo>
                    <a:pt x="54910" y="9134"/>
                  </a:lnTo>
                  <a:lnTo>
                    <a:pt x="54956" y="9100"/>
                  </a:lnTo>
                  <a:lnTo>
                    <a:pt x="55001" y="9055"/>
                  </a:lnTo>
                  <a:lnTo>
                    <a:pt x="56969" y="10181"/>
                  </a:lnTo>
                  <a:lnTo>
                    <a:pt x="56958" y="10226"/>
                  </a:lnTo>
                  <a:lnTo>
                    <a:pt x="56946" y="10261"/>
                  </a:lnTo>
                  <a:lnTo>
                    <a:pt x="56958" y="10306"/>
                  </a:lnTo>
                  <a:lnTo>
                    <a:pt x="56958" y="10340"/>
                  </a:lnTo>
                  <a:lnTo>
                    <a:pt x="57003" y="10397"/>
                  </a:lnTo>
                  <a:lnTo>
                    <a:pt x="57060" y="10443"/>
                  </a:lnTo>
                  <a:lnTo>
                    <a:pt x="57128" y="10465"/>
                  </a:lnTo>
                  <a:lnTo>
                    <a:pt x="57128" y="12752"/>
                  </a:lnTo>
                  <a:lnTo>
                    <a:pt x="57083" y="12763"/>
                  </a:lnTo>
                  <a:lnTo>
                    <a:pt x="57037" y="12786"/>
                  </a:lnTo>
                  <a:lnTo>
                    <a:pt x="56992" y="12809"/>
                  </a:lnTo>
                  <a:lnTo>
                    <a:pt x="56958" y="12843"/>
                  </a:lnTo>
                  <a:lnTo>
                    <a:pt x="56923" y="12877"/>
                  </a:lnTo>
                  <a:lnTo>
                    <a:pt x="56901" y="12922"/>
                  </a:lnTo>
                  <a:lnTo>
                    <a:pt x="56889" y="12968"/>
                  </a:lnTo>
                  <a:lnTo>
                    <a:pt x="56889" y="13025"/>
                  </a:lnTo>
                  <a:lnTo>
                    <a:pt x="56889" y="13070"/>
                  </a:lnTo>
                  <a:lnTo>
                    <a:pt x="56901" y="13116"/>
                  </a:lnTo>
                  <a:lnTo>
                    <a:pt x="55001" y="14219"/>
                  </a:lnTo>
                  <a:lnTo>
                    <a:pt x="54956" y="14174"/>
                  </a:lnTo>
                  <a:lnTo>
                    <a:pt x="54910" y="14128"/>
                  </a:lnTo>
                  <a:lnTo>
                    <a:pt x="54853" y="14105"/>
                  </a:lnTo>
                  <a:lnTo>
                    <a:pt x="54717" y="14105"/>
                  </a:lnTo>
                  <a:lnTo>
                    <a:pt x="54660" y="14128"/>
                  </a:lnTo>
                  <a:lnTo>
                    <a:pt x="54603" y="14174"/>
                  </a:lnTo>
                  <a:lnTo>
                    <a:pt x="54557" y="14219"/>
                  </a:lnTo>
                  <a:lnTo>
                    <a:pt x="52635" y="13104"/>
                  </a:lnTo>
                  <a:lnTo>
                    <a:pt x="52646" y="13070"/>
                  </a:lnTo>
                  <a:lnTo>
                    <a:pt x="52646" y="13025"/>
                  </a:lnTo>
                  <a:lnTo>
                    <a:pt x="52646" y="12979"/>
                  </a:lnTo>
                  <a:lnTo>
                    <a:pt x="52635" y="12934"/>
                  </a:lnTo>
                  <a:lnTo>
                    <a:pt x="52612" y="12888"/>
                  </a:lnTo>
                  <a:lnTo>
                    <a:pt x="52589" y="12854"/>
                  </a:lnTo>
                  <a:lnTo>
                    <a:pt x="52555" y="12831"/>
                  </a:lnTo>
                  <a:lnTo>
                    <a:pt x="52521" y="12809"/>
                  </a:lnTo>
                  <a:lnTo>
                    <a:pt x="52476" y="12797"/>
                  </a:lnTo>
                  <a:lnTo>
                    <a:pt x="52430" y="12786"/>
                  </a:lnTo>
                  <a:lnTo>
                    <a:pt x="52430" y="10454"/>
                  </a:lnTo>
                  <a:lnTo>
                    <a:pt x="52498" y="10431"/>
                  </a:lnTo>
                  <a:lnTo>
                    <a:pt x="52555" y="10397"/>
                  </a:lnTo>
                  <a:lnTo>
                    <a:pt x="52589" y="10329"/>
                  </a:lnTo>
                  <a:lnTo>
                    <a:pt x="52601" y="10295"/>
                  </a:lnTo>
                  <a:lnTo>
                    <a:pt x="52601" y="10261"/>
                  </a:lnTo>
                  <a:lnTo>
                    <a:pt x="52601" y="10226"/>
                  </a:lnTo>
                  <a:lnTo>
                    <a:pt x="52589" y="10192"/>
                  </a:lnTo>
                  <a:lnTo>
                    <a:pt x="54569" y="9043"/>
                  </a:lnTo>
                  <a:close/>
                  <a:moveTo>
                    <a:pt x="59699" y="9021"/>
                  </a:moveTo>
                  <a:lnTo>
                    <a:pt x="61644" y="10147"/>
                  </a:lnTo>
                  <a:lnTo>
                    <a:pt x="61633" y="10204"/>
                  </a:lnTo>
                  <a:lnTo>
                    <a:pt x="61621" y="10261"/>
                  </a:lnTo>
                  <a:lnTo>
                    <a:pt x="61633" y="10317"/>
                  </a:lnTo>
                  <a:lnTo>
                    <a:pt x="61644" y="10363"/>
                  </a:lnTo>
                  <a:lnTo>
                    <a:pt x="61667" y="10408"/>
                  </a:lnTo>
                  <a:lnTo>
                    <a:pt x="61690" y="10443"/>
                  </a:lnTo>
                  <a:lnTo>
                    <a:pt x="61735" y="10477"/>
                  </a:lnTo>
                  <a:lnTo>
                    <a:pt x="61769" y="10499"/>
                  </a:lnTo>
                  <a:lnTo>
                    <a:pt x="61815" y="10522"/>
                  </a:lnTo>
                  <a:lnTo>
                    <a:pt x="61872" y="10534"/>
                  </a:lnTo>
                  <a:lnTo>
                    <a:pt x="61872" y="12854"/>
                  </a:lnTo>
                  <a:lnTo>
                    <a:pt x="61815" y="12877"/>
                  </a:lnTo>
                  <a:lnTo>
                    <a:pt x="61758" y="12911"/>
                  </a:lnTo>
                  <a:lnTo>
                    <a:pt x="61735" y="12957"/>
                  </a:lnTo>
                  <a:lnTo>
                    <a:pt x="61724" y="13025"/>
                  </a:lnTo>
                  <a:lnTo>
                    <a:pt x="61724" y="13070"/>
                  </a:lnTo>
                  <a:lnTo>
                    <a:pt x="59745" y="14219"/>
                  </a:lnTo>
                  <a:lnTo>
                    <a:pt x="59699" y="14174"/>
                  </a:lnTo>
                  <a:lnTo>
                    <a:pt x="59642" y="14140"/>
                  </a:lnTo>
                  <a:lnTo>
                    <a:pt x="59585" y="14117"/>
                  </a:lnTo>
                  <a:lnTo>
                    <a:pt x="59517" y="14105"/>
                  </a:lnTo>
                  <a:lnTo>
                    <a:pt x="59460" y="14117"/>
                  </a:lnTo>
                  <a:lnTo>
                    <a:pt x="59392" y="14140"/>
                  </a:lnTo>
                  <a:lnTo>
                    <a:pt x="59346" y="14174"/>
                  </a:lnTo>
                  <a:lnTo>
                    <a:pt x="59301" y="14219"/>
                  </a:lnTo>
                  <a:lnTo>
                    <a:pt x="57401" y="13116"/>
                  </a:lnTo>
                  <a:lnTo>
                    <a:pt x="57413" y="13070"/>
                  </a:lnTo>
                  <a:lnTo>
                    <a:pt x="57413" y="13025"/>
                  </a:lnTo>
                  <a:lnTo>
                    <a:pt x="57413" y="12968"/>
                  </a:lnTo>
                  <a:lnTo>
                    <a:pt x="57401" y="12922"/>
                  </a:lnTo>
                  <a:lnTo>
                    <a:pt x="57378" y="12877"/>
                  </a:lnTo>
                  <a:lnTo>
                    <a:pt x="57344" y="12843"/>
                  </a:lnTo>
                  <a:lnTo>
                    <a:pt x="57310" y="12809"/>
                  </a:lnTo>
                  <a:lnTo>
                    <a:pt x="57265" y="12786"/>
                  </a:lnTo>
                  <a:lnTo>
                    <a:pt x="57219" y="12763"/>
                  </a:lnTo>
                  <a:lnTo>
                    <a:pt x="57174" y="12752"/>
                  </a:lnTo>
                  <a:lnTo>
                    <a:pt x="57174" y="10465"/>
                  </a:lnTo>
                  <a:lnTo>
                    <a:pt x="57208" y="10454"/>
                  </a:lnTo>
                  <a:lnTo>
                    <a:pt x="57242" y="10443"/>
                  </a:lnTo>
                  <a:lnTo>
                    <a:pt x="57299" y="10397"/>
                  </a:lnTo>
                  <a:lnTo>
                    <a:pt x="57344" y="10340"/>
                  </a:lnTo>
                  <a:lnTo>
                    <a:pt x="57356" y="10306"/>
                  </a:lnTo>
                  <a:lnTo>
                    <a:pt x="57356" y="10261"/>
                  </a:lnTo>
                  <a:lnTo>
                    <a:pt x="57344" y="10226"/>
                  </a:lnTo>
                  <a:lnTo>
                    <a:pt x="57333" y="10181"/>
                  </a:lnTo>
                  <a:lnTo>
                    <a:pt x="59346" y="9021"/>
                  </a:lnTo>
                  <a:lnTo>
                    <a:pt x="59381" y="9066"/>
                  </a:lnTo>
                  <a:lnTo>
                    <a:pt x="59426" y="9089"/>
                  </a:lnTo>
                  <a:lnTo>
                    <a:pt x="59472" y="9112"/>
                  </a:lnTo>
                  <a:lnTo>
                    <a:pt x="59517" y="9123"/>
                  </a:lnTo>
                  <a:lnTo>
                    <a:pt x="59574" y="9112"/>
                  </a:lnTo>
                  <a:lnTo>
                    <a:pt x="59619" y="9089"/>
                  </a:lnTo>
                  <a:lnTo>
                    <a:pt x="59665" y="9066"/>
                  </a:lnTo>
                  <a:lnTo>
                    <a:pt x="59699" y="9021"/>
                  </a:lnTo>
                  <a:close/>
                  <a:moveTo>
                    <a:pt x="36027" y="9043"/>
                  </a:moveTo>
                  <a:lnTo>
                    <a:pt x="38018" y="10192"/>
                  </a:lnTo>
                  <a:lnTo>
                    <a:pt x="38006" y="10226"/>
                  </a:lnTo>
                  <a:lnTo>
                    <a:pt x="37995" y="10261"/>
                  </a:lnTo>
                  <a:lnTo>
                    <a:pt x="38006" y="10329"/>
                  </a:lnTo>
                  <a:lnTo>
                    <a:pt x="38052" y="10386"/>
                  </a:lnTo>
                  <a:lnTo>
                    <a:pt x="38097" y="10431"/>
                  </a:lnTo>
                  <a:lnTo>
                    <a:pt x="38165" y="10454"/>
                  </a:lnTo>
                  <a:lnTo>
                    <a:pt x="38165" y="12775"/>
                  </a:lnTo>
                  <a:lnTo>
                    <a:pt x="38120" y="12786"/>
                  </a:lnTo>
                  <a:lnTo>
                    <a:pt x="38074" y="12797"/>
                  </a:lnTo>
                  <a:lnTo>
                    <a:pt x="38040" y="12820"/>
                  </a:lnTo>
                  <a:lnTo>
                    <a:pt x="38006" y="12854"/>
                  </a:lnTo>
                  <a:lnTo>
                    <a:pt x="37983" y="12888"/>
                  </a:lnTo>
                  <a:lnTo>
                    <a:pt x="37961" y="12934"/>
                  </a:lnTo>
                  <a:lnTo>
                    <a:pt x="37949" y="12979"/>
                  </a:lnTo>
                  <a:lnTo>
                    <a:pt x="37949" y="13025"/>
                  </a:lnTo>
                  <a:lnTo>
                    <a:pt x="37949" y="13070"/>
                  </a:lnTo>
                  <a:lnTo>
                    <a:pt x="37961" y="13104"/>
                  </a:lnTo>
                  <a:lnTo>
                    <a:pt x="35959" y="14265"/>
                  </a:lnTo>
                  <a:lnTo>
                    <a:pt x="35936" y="14231"/>
                  </a:lnTo>
                  <a:lnTo>
                    <a:pt x="35902" y="14208"/>
                  </a:lnTo>
                  <a:lnTo>
                    <a:pt x="35868" y="14196"/>
                  </a:lnTo>
                  <a:lnTo>
                    <a:pt x="35822" y="14185"/>
                  </a:lnTo>
                  <a:lnTo>
                    <a:pt x="35777" y="14196"/>
                  </a:lnTo>
                  <a:lnTo>
                    <a:pt x="35742" y="14208"/>
                  </a:lnTo>
                  <a:lnTo>
                    <a:pt x="35708" y="14231"/>
                  </a:lnTo>
                  <a:lnTo>
                    <a:pt x="35674" y="14265"/>
                  </a:lnTo>
                  <a:lnTo>
                    <a:pt x="33684" y="13116"/>
                  </a:lnTo>
                  <a:lnTo>
                    <a:pt x="33695" y="13070"/>
                  </a:lnTo>
                  <a:lnTo>
                    <a:pt x="33706" y="13025"/>
                  </a:lnTo>
                  <a:lnTo>
                    <a:pt x="33695" y="12968"/>
                  </a:lnTo>
                  <a:lnTo>
                    <a:pt x="33684" y="12922"/>
                  </a:lnTo>
                  <a:lnTo>
                    <a:pt x="33661" y="12888"/>
                  </a:lnTo>
                  <a:lnTo>
                    <a:pt x="33638" y="12843"/>
                  </a:lnTo>
                  <a:lnTo>
                    <a:pt x="33604" y="12820"/>
                  </a:lnTo>
                  <a:lnTo>
                    <a:pt x="33558" y="12797"/>
                  </a:lnTo>
                  <a:lnTo>
                    <a:pt x="33513" y="12775"/>
                  </a:lnTo>
                  <a:lnTo>
                    <a:pt x="33467" y="12775"/>
                  </a:lnTo>
                  <a:lnTo>
                    <a:pt x="33467" y="10443"/>
                  </a:lnTo>
                  <a:lnTo>
                    <a:pt x="33536" y="10431"/>
                  </a:lnTo>
                  <a:lnTo>
                    <a:pt x="33593" y="10386"/>
                  </a:lnTo>
                  <a:lnTo>
                    <a:pt x="33627" y="10329"/>
                  </a:lnTo>
                  <a:lnTo>
                    <a:pt x="33638" y="10295"/>
                  </a:lnTo>
                  <a:lnTo>
                    <a:pt x="33638" y="10261"/>
                  </a:lnTo>
                  <a:lnTo>
                    <a:pt x="33638" y="10226"/>
                  </a:lnTo>
                  <a:lnTo>
                    <a:pt x="33627" y="10192"/>
                  </a:lnTo>
                  <a:lnTo>
                    <a:pt x="35617" y="9043"/>
                  </a:lnTo>
                  <a:lnTo>
                    <a:pt x="35651" y="9089"/>
                  </a:lnTo>
                  <a:lnTo>
                    <a:pt x="35697" y="9123"/>
                  </a:lnTo>
                  <a:lnTo>
                    <a:pt x="35754" y="9146"/>
                  </a:lnTo>
                  <a:lnTo>
                    <a:pt x="35822" y="9157"/>
                  </a:lnTo>
                  <a:lnTo>
                    <a:pt x="35879" y="9146"/>
                  </a:lnTo>
                  <a:lnTo>
                    <a:pt x="35936" y="9123"/>
                  </a:lnTo>
                  <a:lnTo>
                    <a:pt x="35981" y="9089"/>
                  </a:lnTo>
                  <a:lnTo>
                    <a:pt x="36027" y="9043"/>
                  </a:lnTo>
                  <a:close/>
                  <a:moveTo>
                    <a:pt x="45468" y="9021"/>
                  </a:moveTo>
                  <a:lnTo>
                    <a:pt x="47425" y="10158"/>
                  </a:lnTo>
                  <a:lnTo>
                    <a:pt x="47414" y="10204"/>
                  </a:lnTo>
                  <a:lnTo>
                    <a:pt x="47402" y="10261"/>
                  </a:lnTo>
                  <a:lnTo>
                    <a:pt x="47414" y="10317"/>
                  </a:lnTo>
                  <a:lnTo>
                    <a:pt x="47425" y="10363"/>
                  </a:lnTo>
                  <a:lnTo>
                    <a:pt x="47448" y="10408"/>
                  </a:lnTo>
                  <a:lnTo>
                    <a:pt x="47470" y="10443"/>
                  </a:lnTo>
                  <a:lnTo>
                    <a:pt x="47516" y="10477"/>
                  </a:lnTo>
                  <a:lnTo>
                    <a:pt x="47550" y="10499"/>
                  </a:lnTo>
                  <a:lnTo>
                    <a:pt x="47596" y="10522"/>
                  </a:lnTo>
                  <a:lnTo>
                    <a:pt x="47641" y="10522"/>
                  </a:lnTo>
                  <a:lnTo>
                    <a:pt x="47641" y="12843"/>
                  </a:lnTo>
                  <a:lnTo>
                    <a:pt x="47584" y="12866"/>
                  </a:lnTo>
                  <a:lnTo>
                    <a:pt x="47539" y="12900"/>
                  </a:lnTo>
                  <a:lnTo>
                    <a:pt x="47505" y="12957"/>
                  </a:lnTo>
                  <a:lnTo>
                    <a:pt x="47493" y="13025"/>
                  </a:lnTo>
                  <a:lnTo>
                    <a:pt x="47505" y="13070"/>
                  </a:lnTo>
                  <a:lnTo>
                    <a:pt x="45434" y="14265"/>
                  </a:lnTo>
                  <a:lnTo>
                    <a:pt x="45412" y="14231"/>
                  </a:lnTo>
                  <a:lnTo>
                    <a:pt x="45377" y="14219"/>
                  </a:lnTo>
                  <a:lnTo>
                    <a:pt x="45343" y="14196"/>
                  </a:lnTo>
                  <a:lnTo>
                    <a:pt x="45264" y="14196"/>
                  </a:lnTo>
                  <a:lnTo>
                    <a:pt x="45218" y="14219"/>
                  </a:lnTo>
                  <a:lnTo>
                    <a:pt x="45184" y="14242"/>
                  </a:lnTo>
                  <a:lnTo>
                    <a:pt x="45161" y="14265"/>
                  </a:lnTo>
                  <a:lnTo>
                    <a:pt x="43102" y="13082"/>
                  </a:lnTo>
                  <a:lnTo>
                    <a:pt x="43114" y="13025"/>
                  </a:lnTo>
                  <a:lnTo>
                    <a:pt x="43102" y="12957"/>
                  </a:lnTo>
                  <a:lnTo>
                    <a:pt x="43068" y="12900"/>
                  </a:lnTo>
                  <a:lnTo>
                    <a:pt x="43011" y="12866"/>
                  </a:lnTo>
                  <a:lnTo>
                    <a:pt x="42954" y="12843"/>
                  </a:lnTo>
                  <a:lnTo>
                    <a:pt x="42954" y="10477"/>
                  </a:lnTo>
                  <a:lnTo>
                    <a:pt x="42989" y="10465"/>
                  </a:lnTo>
                  <a:lnTo>
                    <a:pt x="43023" y="10454"/>
                  </a:lnTo>
                  <a:lnTo>
                    <a:pt x="43057" y="10431"/>
                  </a:lnTo>
                  <a:lnTo>
                    <a:pt x="43091" y="10408"/>
                  </a:lnTo>
                  <a:lnTo>
                    <a:pt x="43114" y="10374"/>
                  </a:lnTo>
                  <a:lnTo>
                    <a:pt x="43125" y="10340"/>
                  </a:lnTo>
                  <a:lnTo>
                    <a:pt x="43136" y="10306"/>
                  </a:lnTo>
                  <a:lnTo>
                    <a:pt x="43136" y="10261"/>
                  </a:lnTo>
                  <a:lnTo>
                    <a:pt x="43136" y="10215"/>
                  </a:lnTo>
                  <a:lnTo>
                    <a:pt x="43125" y="10181"/>
                  </a:lnTo>
                  <a:lnTo>
                    <a:pt x="45139" y="9021"/>
                  </a:lnTo>
                  <a:lnTo>
                    <a:pt x="45173" y="9055"/>
                  </a:lnTo>
                  <a:lnTo>
                    <a:pt x="45207" y="9078"/>
                  </a:lnTo>
                  <a:lnTo>
                    <a:pt x="45252" y="9100"/>
                  </a:lnTo>
                  <a:lnTo>
                    <a:pt x="45298" y="9112"/>
                  </a:lnTo>
                  <a:lnTo>
                    <a:pt x="45355" y="9100"/>
                  </a:lnTo>
                  <a:lnTo>
                    <a:pt x="45400" y="9089"/>
                  </a:lnTo>
                  <a:lnTo>
                    <a:pt x="45434" y="9055"/>
                  </a:lnTo>
                  <a:lnTo>
                    <a:pt x="45468" y="9021"/>
                  </a:lnTo>
                  <a:close/>
                  <a:moveTo>
                    <a:pt x="47823" y="13116"/>
                  </a:moveTo>
                  <a:lnTo>
                    <a:pt x="49882" y="14310"/>
                  </a:lnTo>
                  <a:lnTo>
                    <a:pt x="49871" y="14367"/>
                  </a:lnTo>
                  <a:lnTo>
                    <a:pt x="49882" y="14424"/>
                  </a:lnTo>
                  <a:lnTo>
                    <a:pt x="49916" y="14481"/>
                  </a:lnTo>
                  <a:lnTo>
                    <a:pt x="49962" y="14515"/>
                  </a:lnTo>
                  <a:lnTo>
                    <a:pt x="50019" y="14538"/>
                  </a:lnTo>
                  <a:lnTo>
                    <a:pt x="50019" y="16870"/>
                  </a:lnTo>
                  <a:lnTo>
                    <a:pt x="49973" y="16881"/>
                  </a:lnTo>
                  <a:lnTo>
                    <a:pt x="49928" y="16892"/>
                  </a:lnTo>
                  <a:lnTo>
                    <a:pt x="49882" y="16915"/>
                  </a:lnTo>
                  <a:lnTo>
                    <a:pt x="49848" y="16949"/>
                  </a:lnTo>
                  <a:lnTo>
                    <a:pt x="49825" y="16983"/>
                  </a:lnTo>
                  <a:lnTo>
                    <a:pt x="49802" y="17029"/>
                  </a:lnTo>
                  <a:lnTo>
                    <a:pt x="49791" y="17074"/>
                  </a:lnTo>
                  <a:lnTo>
                    <a:pt x="49780" y="17120"/>
                  </a:lnTo>
                  <a:lnTo>
                    <a:pt x="49791" y="17177"/>
                  </a:lnTo>
                  <a:lnTo>
                    <a:pt x="49802" y="17222"/>
                  </a:lnTo>
                  <a:lnTo>
                    <a:pt x="47891" y="18326"/>
                  </a:lnTo>
                  <a:lnTo>
                    <a:pt x="47846" y="18280"/>
                  </a:lnTo>
                  <a:lnTo>
                    <a:pt x="47800" y="18246"/>
                  </a:lnTo>
                  <a:lnTo>
                    <a:pt x="47732" y="18223"/>
                  </a:lnTo>
                  <a:lnTo>
                    <a:pt x="47675" y="18212"/>
                  </a:lnTo>
                  <a:lnTo>
                    <a:pt x="47607" y="18223"/>
                  </a:lnTo>
                  <a:lnTo>
                    <a:pt x="47550" y="18246"/>
                  </a:lnTo>
                  <a:lnTo>
                    <a:pt x="47493" y="18280"/>
                  </a:lnTo>
                  <a:lnTo>
                    <a:pt x="47448" y="18326"/>
                  </a:lnTo>
                  <a:lnTo>
                    <a:pt x="45468" y="17177"/>
                  </a:lnTo>
                  <a:lnTo>
                    <a:pt x="45480" y="17120"/>
                  </a:lnTo>
                  <a:lnTo>
                    <a:pt x="45468" y="17063"/>
                  </a:lnTo>
                  <a:lnTo>
                    <a:pt x="45434" y="17006"/>
                  </a:lnTo>
                  <a:lnTo>
                    <a:pt x="45377" y="16972"/>
                  </a:lnTo>
                  <a:lnTo>
                    <a:pt x="45321" y="16949"/>
                  </a:lnTo>
                  <a:lnTo>
                    <a:pt x="45321" y="14538"/>
                  </a:lnTo>
                  <a:lnTo>
                    <a:pt x="45377" y="14515"/>
                  </a:lnTo>
                  <a:lnTo>
                    <a:pt x="45434" y="14481"/>
                  </a:lnTo>
                  <a:lnTo>
                    <a:pt x="45457" y="14435"/>
                  </a:lnTo>
                  <a:lnTo>
                    <a:pt x="45468" y="14367"/>
                  </a:lnTo>
                  <a:lnTo>
                    <a:pt x="45457" y="14299"/>
                  </a:lnTo>
                  <a:lnTo>
                    <a:pt x="47516" y="13116"/>
                  </a:lnTo>
                  <a:lnTo>
                    <a:pt x="47550" y="13150"/>
                  </a:lnTo>
                  <a:lnTo>
                    <a:pt x="47584" y="13173"/>
                  </a:lnTo>
                  <a:lnTo>
                    <a:pt x="47630" y="13195"/>
                  </a:lnTo>
                  <a:lnTo>
                    <a:pt x="47675" y="13207"/>
                  </a:lnTo>
                  <a:lnTo>
                    <a:pt x="47721" y="13195"/>
                  </a:lnTo>
                  <a:lnTo>
                    <a:pt x="47755" y="13184"/>
                  </a:lnTo>
                  <a:lnTo>
                    <a:pt x="47800" y="13150"/>
                  </a:lnTo>
                  <a:lnTo>
                    <a:pt x="47823" y="13116"/>
                  </a:lnTo>
                  <a:close/>
                  <a:moveTo>
                    <a:pt x="33661" y="13150"/>
                  </a:moveTo>
                  <a:lnTo>
                    <a:pt x="35651" y="14310"/>
                  </a:lnTo>
                  <a:lnTo>
                    <a:pt x="35640" y="14367"/>
                  </a:lnTo>
                  <a:lnTo>
                    <a:pt x="35651" y="14435"/>
                  </a:lnTo>
                  <a:lnTo>
                    <a:pt x="35686" y="14481"/>
                  </a:lnTo>
                  <a:lnTo>
                    <a:pt x="35731" y="14526"/>
                  </a:lnTo>
                  <a:lnTo>
                    <a:pt x="35788" y="14538"/>
                  </a:lnTo>
                  <a:lnTo>
                    <a:pt x="35788" y="16927"/>
                  </a:lnTo>
                  <a:lnTo>
                    <a:pt x="35720" y="16949"/>
                  </a:lnTo>
                  <a:lnTo>
                    <a:pt x="35663" y="16995"/>
                  </a:lnTo>
                  <a:lnTo>
                    <a:pt x="35629" y="17052"/>
                  </a:lnTo>
                  <a:lnTo>
                    <a:pt x="35617" y="17086"/>
                  </a:lnTo>
                  <a:lnTo>
                    <a:pt x="35617" y="17120"/>
                  </a:lnTo>
                  <a:lnTo>
                    <a:pt x="35629" y="17188"/>
                  </a:lnTo>
                  <a:lnTo>
                    <a:pt x="33615" y="18348"/>
                  </a:lnTo>
                  <a:lnTo>
                    <a:pt x="33581" y="18314"/>
                  </a:lnTo>
                  <a:lnTo>
                    <a:pt x="33547" y="18292"/>
                  </a:lnTo>
                  <a:lnTo>
                    <a:pt x="33502" y="18269"/>
                  </a:lnTo>
                  <a:lnTo>
                    <a:pt x="33399" y="18269"/>
                  </a:lnTo>
                  <a:lnTo>
                    <a:pt x="33354" y="18292"/>
                  </a:lnTo>
                  <a:lnTo>
                    <a:pt x="33320" y="18314"/>
                  </a:lnTo>
                  <a:lnTo>
                    <a:pt x="33285" y="18360"/>
                  </a:lnTo>
                  <a:lnTo>
                    <a:pt x="31295" y="17211"/>
                  </a:lnTo>
                  <a:lnTo>
                    <a:pt x="31306" y="17165"/>
                  </a:lnTo>
                  <a:lnTo>
                    <a:pt x="31317" y="17120"/>
                  </a:lnTo>
                  <a:lnTo>
                    <a:pt x="31306" y="17074"/>
                  </a:lnTo>
                  <a:lnTo>
                    <a:pt x="31295" y="17040"/>
                  </a:lnTo>
                  <a:lnTo>
                    <a:pt x="31283" y="16995"/>
                  </a:lnTo>
                  <a:lnTo>
                    <a:pt x="31249" y="16961"/>
                  </a:lnTo>
                  <a:lnTo>
                    <a:pt x="31215" y="16938"/>
                  </a:lnTo>
                  <a:lnTo>
                    <a:pt x="31181" y="16915"/>
                  </a:lnTo>
                  <a:lnTo>
                    <a:pt x="31147" y="16904"/>
                  </a:lnTo>
                  <a:lnTo>
                    <a:pt x="31101" y="16892"/>
                  </a:lnTo>
                  <a:lnTo>
                    <a:pt x="31101" y="14560"/>
                  </a:lnTo>
                  <a:lnTo>
                    <a:pt x="31135" y="14560"/>
                  </a:lnTo>
                  <a:lnTo>
                    <a:pt x="31170" y="14538"/>
                  </a:lnTo>
                  <a:lnTo>
                    <a:pt x="31226" y="14504"/>
                  </a:lnTo>
                  <a:lnTo>
                    <a:pt x="31261" y="14435"/>
                  </a:lnTo>
                  <a:lnTo>
                    <a:pt x="31272" y="14401"/>
                  </a:lnTo>
                  <a:lnTo>
                    <a:pt x="31272" y="14367"/>
                  </a:lnTo>
                  <a:lnTo>
                    <a:pt x="31272" y="14333"/>
                  </a:lnTo>
                  <a:lnTo>
                    <a:pt x="31261" y="14287"/>
                  </a:lnTo>
                  <a:lnTo>
                    <a:pt x="33240" y="13150"/>
                  </a:lnTo>
                  <a:lnTo>
                    <a:pt x="33274" y="13195"/>
                  </a:lnTo>
                  <a:lnTo>
                    <a:pt x="33331" y="13241"/>
                  </a:lnTo>
                  <a:lnTo>
                    <a:pt x="33388" y="13264"/>
                  </a:lnTo>
                  <a:lnTo>
                    <a:pt x="33456" y="13275"/>
                  </a:lnTo>
                  <a:lnTo>
                    <a:pt x="33513" y="13264"/>
                  </a:lnTo>
                  <a:lnTo>
                    <a:pt x="33570" y="13241"/>
                  </a:lnTo>
                  <a:lnTo>
                    <a:pt x="33627" y="13207"/>
                  </a:lnTo>
                  <a:lnTo>
                    <a:pt x="33661" y="13150"/>
                  </a:lnTo>
                  <a:close/>
                  <a:moveTo>
                    <a:pt x="38404" y="13150"/>
                  </a:moveTo>
                  <a:lnTo>
                    <a:pt x="40338" y="14265"/>
                  </a:lnTo>
                  <a:lnTo>
                    <a:pt x="40315" y="14322"/>
                  </a:lnTo>
                  <a:lnTo>
                    <a:pt x="40315" y="14367"/>
                  </a:lnTo>
                  <a:lnTo>
                    <a:pt x="40315" y="14413"/>
                  </a:lnTo>
                  <a:lnTo>
                    <a:pt x="40327" y="14458"/>
                  </a:lnTo>
                  <a:lnTo>
                    <a:pt x="40349" y="14492"/>
                  </a:lnTo>
                  <a:lnTo>
                    <a:pt x="40372" y="14538"/>
                  </a:lnTo>
                  <a:lnTo>
                    <a:pt x="40406" y="14560"/>
                  </a:lnTo>
                  <a:lnTo>
                    <a:pt x="40452" y="14583"/>
                  </a:lnTo>
                  <a:lnTo>
                    <a:pt x="40486" y="14606"/>
                  </a:lnTo>
                  <a:lnTo>
                    <a:pt x="40532" y="14617"/>
                  </a:lnTo>
                  <a:lnTo>
                    <a:pt x="40532" y="16927"/>
                  </a:lnTo>
                  <a:lnTo>
                    <a:pt x="40463" y="16949"/>
                  </a:lnTo>
                  <a:lnTo>
                    <a:pt x="40406" y="16995"/>
                  </a:lnTo>
                  <a:lnTo>
                    <a:pt x="40372" y="17052"/>
                  </a:lnTo>
                  <a:lnTo>
                    <a:pt x="40361" y="17086"/>
                  </a:lnTo>
                  <a:lnTo>
                    <a:pt x="40361" y="17120"/>
                  </a:lnTo>
                  <a:lnTo>
                    <a:pt x="40372" y="17188"/>
                  </a:lnTo>
                  <a:lnTo>
                    <a:pt x="38336" y="18371"/>
                  </a:lnTo>
                  <a:lnTo>
                    <a:pt x="38302" y="18337"/>
                  </a:lnTo>
                  <a:lnTo>
                    <a:pt x="38268" y="18314"/>
                  </a:lnTo>
                  <a:lnTo>
                    <a:pt x="38234" y="18303"/>
                  </a:lnTo>
                  <a:lnTo>
                    <a:pt x="38188" y="18292"/>
                  </a:lnTo>
                  <a:lnTo>
                    <a:pt x="38154" y="18303"/>
                  </a:lnTo>
                  <a:lnTo>
                    <a:pt x="38109" y="18314"/>
                  </a:lnTo>
                  <a:lnTo>
                    <a:pt x="38074" y="18337"/>
                  </a:lnTo>
                  <a:lnTo>
                    <a:pt x="38052" y="18371"/>
                  </a:lnTo>
                  <a:lnTo>
                    <a:pt x="36015" y="17200"/>
                  </a:lnTo>
                  <a:lnTo>
                    <a:pt x="36027" y="17165"/>
                  </a:lnTo>
                  <a:lnTo>
                    <a:pt x="36027" y="17120"/>
                  </a:lnTo>
                  <a:lnTo>
                    <a:pt x="36027" y="17086"/>
                  </a:lnTo>
                  <a:lnTo>
                    <a:pt x="36015" y="17052"/>
                  </a:lnTo>
                  <a:lnTo>
                    <a:pt x="35993" y="17018"/>
                  </a:lnTo>
                  <a:lnTo>
                    <a:pt x="35970" y="16983"/>
                  </a:lnTo>
                  <a:lnTo>
                    <a:pt x="35947" y="16961"/>
                  </a:lnTo>
                  <a:lnTo>
                    <a:pt x="35913" y="16938"/>
                  </a:lnTo>
                  <a:lnTo>
                    <a:pt x="35879" y="16927"/>
                  </a:lnTo>
                  <a:lnTo>
                    <a:pt x="35833" y="16915"/>
                  </a:lnTo>
                  <a:lnTo>
                    <a:pt x="35833" y="14549"/>
                  </a:lnTo>
                  <a:lnTo>
                    <a:pt x="35902" y="14526"/>
                  </a:lnTo>
                  <a:lnTo>
                    <a:pt x="35959" y="14492"/>
                  </a:lnTo>
                  <a:lnTo>
                    <a:pt x="35993" y="14435"/>
                  </a:lnTo>
                  <a:lnTo>
                    <a:pt x="36004" y="14367"/>
                  </a:lnTo>
                  <a:lnTo>
                    <a:pt x="35993" y="14333"/>
                  </a:lnTo>
                  <a:lnTo>
                    <a:pt x="35981" y="14299"/>
                  </a:lnTo>
                  <a:lnTo>
                    <a:pt x="37983" y="13150"/>
                  </a:lnTo>
                  <a:lnTo>
                    <a:pt x="38018" y="13195"/>
                  </a:lnTo>
                  <a:lnTo>
                    <a:pt x="38063" y="13241"/>
                  </a:lnTo>
                  <a:lnTo>
                    <a:pt x="38131" y="13264"/>
                  </a:lnTo>
                  <a:lnTo>
                    <a:pt x="38256" y="13264"/>
                  </a:lnTo>
                  <a:lnTo>
                    <a:pt x="38313" y="13241"/>
                  </a:lnTo>
                  <a:lnTo>
                    <a:pt x="38359" y="13195"/>
                  </a:lnTo>
                  <a:lnTo>
                    <a:pt x="38404" y="13150"/>
                  </a:lnTo>
                  <a:close/>
                  <a:moveTo>
                    <a:pt x="43080" y="13116"/>
                  </a:moveTo>
                  <a:lnTo>
                    <a:pt x="45139" y="14310"/>
                  </a:lnTo>
                  <a:lnTo>
                    <a:pt x="45127" y="14367"/>
                  </a:lnTo>
                  <a:lnTo>
                    <a:pt x="45139" y="14424"/>
                  </a:lnTo>
                  <a:lnTo>
                    <a:pt x="45173" y="14481"/>
                  </a:lnTo>
                  <a:lnTo>
                    <a:pt x="45218" y="14515"/>
                  </a:lnTo>
                  <a:lnTo>
                    <a:pt x="45275" y="14538"/>
                  </a:lnTo>
                  <a:lnTo>
                    <a:pt x="45275" y="16949"/>
                  </a:lnTo>
                  <a:lnTo>
                    <a:pt x="45218" y="16972"/>
                  </a:lnTo>
                  <a:lnTo>
                    <a:pt x="45173" y="17006"/>
                  </a:lnTo>
                  <a:lnTo>
                    <a:pt x="45139" y="17063"/>
                  </a:lnTo>
                  <a:lnTo>
                    <a:pt x="45127" y="17120"/>
                  </a:lnTo>
                  <a:lnTo>
                    <a:pt x="45139" y="17177"/>
                  </a:lnTo>
                  <a:lnTo>
                    <a:pt x="43068" y="18371"/>
                  </a:lnTo>
                  <a:lnTo>
                    <a:pt x="43045" y="18337"/>
                  </a:lnTo>
                  <a:lnTo>
                    <a:pt x="43011" y="18326"/>
                  </a:lnTo>
                  <a:lnTo>
                    <a:pt x="42977" y="18303"/>
                  </a:lnTo>
                  <a:lnTo>
                    <a:pt x="42886" y="18303"/>
                  </a:lnTo>
                  <a:lnTo>
                    <a:pt x="42852" y="18326"/>
                  </a:lnTo>
                  <a:lnTo>
                    <a:pt x="42818" y="18348"/>
                  </a:lnTo>
                  <a:lnTo>
                    <a:pt x="42795" y="18371"/>
                  </a:lnTo>
                  <a:lnTo>
                    <a:pt x="40748" y="17200"/>
                  </a:lnTo>
                  <a:lnTo>
                    <a:pt x="40759" y="17165"/>
                  </a:lnTo>
                  <a:lnTo>
                    <a:pt x="40770" y="17120"/>
                  </a:lnTo>
                  <a:lnTo>
                    <a:pt x="40759" y="17086"/>
                  </a:lnTo>
                  <a:lnTo>
                    <a:pt x="40748" y="17052"/>
                  </a:lnTo>
                  <a:lnTo>
                    <a:pt x="40736" y="17018"/>
                  </a:lnTo>
                  <a:lnTo>
                    <a:pt x="40714" y="16983"/>
                  </a:lnTo>
                  <a:lnTo>
                    <a:pt x="40657" y="16938"/>
                  </a:lnTo>
                  <a:lnTo>
                    <a:pt x="40623" y="16927"/>
                  </a:lnTo>
                  <a:lnTo>
                    <a:pt x="40577" y="16927"/>
                  </a:lnTo>
                  <a:lnTo>
                    <a:pt x="40577" y="14617"/>
                  </a:lnTo>
                  <a:lnTo>
                    <a:pt x="40623" y="14606"/>
                  </a:lnTo>
                  <a:lnTo>
                    <a:pt x="40668" y="14595"/>
                  </a:lnTo>
                  <a:lnTo>
                    <a:pt x="40714" y="14572"/>
                  </a:lnTo>
                  <a:lnTo>
                    <a:pt x="40748" y="14538"/>
                  </a:lnTo>
                  <a:lnTo>
                    <a:pt x="40770" y="14504"/>
                  </a:lnTo>
                  <a:lnTo>
                    <a:pt x="40793" y="14458"/>
                  </a:lnTo>
                  <a:lnTo>
                    <a:pt x="40805" y="14413"/>
                  </a:lnTo>
                  <a:lnTo>
                    <a:pt x="40805" y="14367"/>
                  </a:lnTo>
                  <a:lnTo>
                    <a:pt x="40805" y="14310"/>
                  </a:lnTo>
                  <a:lnTo>
                    <a:pt x="40782" y="14265"/>
                  </a:lnTo>
                  <a:lnTo>
                    <a:pt x="42772" y="13116"/>
                  </a:lnTo>
                  <a:lnTo>
                    <a:pt x="42807" y="13150"/>
                  </a:lnTo>
                  <a:lnTo>
                    <a:pt x="42841" y="13173"/>
                  </a:lnTo>
                  <a:lnTo>
                    <a:pt x="42886" y="13195"/>
                  </a:lnTo>
                  <a:lnTo>
                    <a:pt x="42932" y="13207"/>
                  </a:lnTo>
                  <a:lnTo>
                    <a:pt x="42977" y="13195"/>
                  </a:lnTo>
                  <a:lnTo>
                    <a:pt x="43023" y="13184"/>
                  </a:lnTo>
                  <a:lnTo>
                    <a:pt x="43057" y="13150"/>
                  </a:lnTo>
                  <a:lnTo>
                    <a:pt x="43080" y="13116"/>
                  </a:lnTo>
                  <a:close/>
                  <a:moveTo>
                    <a:pt x="54990" y="17256"/>
                  </a:moveTo>
                  <a:lnTo>
                    <a:pt x="56912" y="18371"/>
                  </a:lnTo>
                  <a:lnTo>
                    <a:pt x="56901" y="18417"/>
                  </a:lnTo>
                  <a:lnTo>
                    <a:pt x="56889" y="18474"/>
                  </a:lnTo>
                  <a:lnTo>
                    <a:pt x="56889" y="18519"/>
                  </a:lnTo>
                  <a:lnTo>
                    <a:pt x="56912" y="18565"/>
                  </a:lnTo>
                  <a:lnTo>
                    <a:pt x="56935" y="18610"/>
                  </a:lnTo>
                  <a:lnTo>
                    <a:pt x="56958" y="18656"/>
                  </a:lnTo>
                  <a:lnTo>
                    <a:pt x="56992" y="18678"/>
                  </a:lnTo>
                  <a:lnTo>
                    <a:pt x="57037" y="18712"/>
                  </a:lnTo>
                  <a:lnTo>
                    <a:pt x="57083" y="18724"/>
                  </a:lnTo>
                  <a:lnTo>
                    <a:pt x="57128" y="18735"/>
                  </a:lnTo>
                  <a:lnTo>
                    <a:pt x="57128" y="20976"/>
                  </a:lnTo>
                  <a:lnTo>
                    <a:pt x="57083" y="20988"/>
                  </a:lnTo>
                  <a:lnTo>
                    <a:pt x="57037" y="21010"/>
                  </a:lnTo>
                  <a:lnTo>
                    <a:pt x="57003" y="21033"/>
                  </a:lnTo>
                  <a:lnTo>
                    <a:pt x="56969" y="21056"/>
                  </a:lnTo>
                  <a:lnTo>
                    <a:pt x="56935" y="21101"/>
                  </a:lnTo>
                  <a:lnTo>
                    <a:pt x="56912" y="21135"/>
                  </a:lnTo>
                  <a:lnTo>
                    <a:pt x="56901" y="21181"/>
                  </a:lnTo>
                  <a:lnTo>
                    <a:pt x="56901" y="21226"/>
                  </a:lnTo>
                  <a:lnTo>
                    <a:pt x="56901" y="21283"/>
                  </a:lnTo>
                  <a:lnTo>
                    <a:pt x="56912" y="21329"/>
                  </a:lnTo>
                  <a:lnTo>
                    <a:pt x="54956" y="22455"/>
                  </a:lnTo>
                  <a:lnTo>
                    <a:pt x="54921" y="22421"/>
                  </a:lnTo>
                  <a:lnTo>
                    <a:pt x="54887" y="22387"/>
                  </a:lnTo>
                  <a:lnTo>
                    <a:pt x="54830" y="22364"/>
                  </a:lnTo>
                  <a:lnTo>
                    <a:pt x="54728" y="22364"/>
                  </a:lnTo>
                  <a:lnTo>
                    <a:pt x="54682" y="22387"/>
                  </a:lnTo>
                  <a:lnTo>
                    <a:pt x="54637" y="22421"/>
                  </a:lnTo>
                  <a:lnTo>
                    <a:pt x="54603" y="22455"/>
                  </a:lnTo>
                  <a:lnTo>
                    <a:pt x="52589" y="21295"/>
                  </a:lnTo>
                  <a:lnTo>
                    <a:pt x="52601" y="21226"/>
                  </a:lnTo>
                  <a:lnTo>
                    <a:pt x="52589" y="21158"/>
                  </a:lnTo>
                  <a:lnTo>
                    <a:pt x="52555" y="21101"/>
                  </a:lnTo>
                  <a:lnTo>
                    <a:pt x="52498" y="21067"/>
                  </a:lnTo>
                  <a:lnTo>
                    <a:pt x="52430" y="21044"/>
                  </a:lnTo>
                  <a:lnTo>
                    <a:pt x="52430" y="18690"/>
                  </a:lnTo>
                  <a:lnTo>
                    <a:pt x="52476" y="18678"/>
                  </a:lnTo>
                  <a:lnTo>
                    <a:pt x="52510" y="18667"/>
                  </a:lnTo>
                  <a:lnTo>
                    <a:pt x="52544" y="18644"/>
                  </a:lnTo>
                  <a:lnTo>
                    <a:pt x="52567" y="18621"/>
                  </a:lnTo>
                  <a:lnTo>
                    <a:pt x="52601" y="18587"/>
                  </a:lnTo>
                  <a:lnTo>
                    <a:pt x="52612" y="18553"/>
                  </a:lnTo>
                  <a:lnTo>
                    <a:pt x="52624" y="18519"/>
                  </a:lnTo>
                  <a:lnTo>
                    <a:pt x="52624" y="18474"/>
                  </a:lnTo>
                  <a:lnTo>
                    <a:pt x="52624" y="18428"/>
                  </a:lnTo>
                  <a:lnTo>
                    <a:pt x="52612" y="18383"/>
                  </a:lnTo>
                  <a:lnTo>
                    <a:pt x="54569" y="17256"/>
                  </a:lnTo>
                  <a:lnTo>
                    <a:pt x="54614" y="17302"/>
                  </a:lnTo>
                  <a:lnTo>
                    <a:pt x="54660" y="17336"/>
                  </a:lnTo>
                  <a:lnTo>
                    <a:pt x="54717" y="17359"/>
                  </a:lnTo>
                  <a:lnTo>
                    <a:pt x="54785" y="17370"/>
                  </a:lnTo>
                  <a:lnTo>
                    <a:pt x="54842" y="17359"/>
                  </a:lnTo>
                  <a:lnTo>
                    <a:pt x="54899" y="17336"/>
                  </a:lnTo>
                  <a:lnTo>
                    <a:pt x="54956" y="17302"/>
                  </a:lnTo>
                  <a:lnTo>
                    <a:pt x="54990" y="17256"/>
                  </a:lnTo>
                  <a:close/>
                  <a:moveTo>
                    <a:pt x="45446" y="17222"/>
                  </a:moveTo>
                  <a:lnTo>
                    <a:pt x="47436" y="18371"/>
                  </a:lnTo>
                  <a:lnTo>
                    <a:pt x="47414" y="18417"/>
                  </a:lnTo>
                  <a:lnTo>
                    <a:pt x="47414" y="18474"/>
                  </a:lnTo>
                  <a:lnTo>
                    <a:pt x="47414" y="18519"/>
                  </a:lnTo>
                  <a:lnTo>
                    <a:pt x="47425" y="18576"/>
                  </a:lnTo>
                  <a:lnTo>
                    <a:pt x="47448" y="18610"/>
                  </a:lnTo>
                  <a:lnTo>
                    <a:pt x="47482" y="18656"/>
                  </a:lnTo>
                  <a:lnTo>
                    <a:pt x="47516" y="18678"/>
                  </a:lnTo>
                  <a:lnTo>
                    <a:pt x="47550" y="18712"/>
                  </a:lnTo>
                  <a:lnTo>
                    <a:pt x="47596" y="18724"/>
                  </a:lnTo>
                  <a:lnTo>
                    <a:pt x="47641" y="18735"/>
                  </a:lnTo>
                  <a:lnTo>
                    <a:pt x="47641" y="21033"/>
                  </a:lnTo>
                  <a:lnTo>
                    <a:pt x="47573" y="21056"/>
                  </a:lnTo>
                  <a:lnTo>
                    <a:pt x="47527" y="21101"/>
                  </a:lnTo>
                  <a:lnTo>
                    <a:pt x="47482" y="21158"/>
                  </a:lnTo>
                  <a:lnTo>
                    <a:pt x="47470" y="21192"/>
                  </a:lnTo>
                  <a:lnTo>
                    <a:pt x="47470" y="21226"/>
                  </a:lnTo>
                  <a:lnTo>
                    <a:pt x="47482" y="21295"/>
                  </a:lnTo>
                  <a:lnTo>
                    <a:pt x="45468" y="22455"/>
                  </a:lnTo>
                  <a:lnTo>
                    <a:pt x="45434" y="22421"/>
                  </a:lnTo>
                  <a:lnTo>
                    <a:pt x="45400" y="22398"/>
                  </a:lnTo>
                  <a:lnTo>
                    <a:pt x="45355" y="22375"/>
                  </a:lnTo>
                  <a:lnTo>
                    <a:pt x="45252" y="22375"/>
                  </a:lnTo>
                  <a:lnTo>
                    <a:pt x="45207" y="22398"/>
                  </a:lnTo>
                  <a:lnTo>
                    <a:pt x="45161" y="22421"/>
                  </a:lnTo>
                  <a:lnTo>
                    <a:pt x="45139" y="22466"/>
                  </a:lnTo>
                  <a:lnTo>
                    <a:pt x="43148" y="21317"/>
                  </a:lnTo>
                  <a:lnTo>
                    <a:pt x="43159" y="21272"/>
                  </a:lnTo>
                  <a:lnTo>
                    <a:pt x="43159" y="21226"/>
                  </a:lnTo>
                  <a:lnTo>
                    <a:pt x="43159" y="21192"/>
                  </a:lnTo>
                  <a:lnTo>
                    <a:pt x="43148" y="21147"/>
                  </a:lnTo>
                  <a:lnTo>
                    <a:pt x="43125" y="21113"/>
                  </a:lnTo>
                  <a:lnTo>
                    <a:pt x="43102" y="21079"/>
                  </a:lnTo>
                  <a:lnTo>
                    <a:pt x="43068" y="21044"/>
                  </a:lnTo>
                  <a:lnTo>
                    <a:pt x="43034" y="21022"/>
                  </a:lnTo>
                  <a:lnTo>
                    <a:pt x="42989" y="21010"/>
                  </a:lnTo>
                  <a:lnTo>
                    <a:pt x="42954" y="20999"/>
                  </a:lnTo>
                  <a:lnTo>
                    <a:pt x="42954" y="18644"/>
                  </a:lnTo>
                  <a:lnTo>
                    <a:pt x="43011" y="18621"/>
                  </a:lnTo>
                  <a:lnTo>
                    <a:pt x="43057" y="18587"/>
                  </a:lnTo>
                  <a:lnTo>
                    <a:pt x="43091" y="18542"/>
                  </a:lnTo>
                  <a:lnTo>
                    <a:pt x="43102" y="18474"/>
                  </a:lnTo>
                  <a:lnTo>
                    <a:pt x="43091" y="18405"/>
                  </a:lnTo>
                  <a:lnTo>
                    <a:pt x="45150" y="17222"/>
                  </a:lnTo>
                  <a:lnTo>
                    <a:pt x="45184" y="17256"/>
                  </a:lnTo>
                  <a:lnTo>
                    <a:pt x="45218" y="17279"/>
                  </a:lnTo>
                  <a:lnTo>
                    <a:pt x="45252" y="17291"/>
                  </a:lnTo>
                  <a:lnTo>
                    <a:pt x="45298" y="17302"/>
                  </a:lnTo>
                  <a:lnTo>
                    <a:pt x="45343" y="17291"/>
                  </a:lnTo>
                  <a:lnTo>
                    <a:pt x="45389" y="17279"/>
                  </a:lnTo>
                  <a:lnTo>
                    <a:pt x="45423" y="17256"/>
                  </a:lnTo>
                  <a:lnTo>
                    <a:pt x="45446" y="17222"/>
                  </a:lnTo>
                  <a:close/>
                  <a:moveTo>
                    <a:pt x="49825" y="17256"/>
                  </a:moveTo>
                  <a:lnTo>
                    <a:pt x="49859" y="17313"/>
                  </a:lnTo>
                  <a:lnTo>
                    <a:pt x="49916" y="17347"/>
                  </a:lnTo>
                  <a:lnTo>
                    <a:pt x="49973" y="17370"/>
                  </a:lnTo>
                  <a:lnTo>
                    <a:pt x="50041" y="17382"/>
                  </a:lnTo>
                  <a:lnTo>
                    <a:pt x="50110" y="17370"/>
                  </a:lnTo>
                  <a:lnTo>
                    <a:pt x="50166" y="17347"/>
                  </a:lnTo>
                  <a:lnTo>
                    <a:pt x="50223" y="17313"/>
                  </a:lnTo>
                  <a:lnTo>
                    <a:pt x="50257" y="17268"/>
                  </a:lnTo>
                  <a:lnTo>
                    <a:pt x="52214" y="18394"/>
                  </a:lnTo>
                  <a:lnTo>
                    <a:pt x="52203" y="18428"/>
                  </a:lnTo>
                  <a:lnTo>
                    <a:pt x="52191" y="18474"/>
                  </a:lnTo>
                  <a:lnTo>
                    <a:pt x="52203" y="18519"/>
                  </a:lnTo>
                  <a:lnTo>
                    <a:pt x="52214" y="18553"/>
                  </a:lnTo>
                  <a:lnTo>
                    <a:pt x="52225" y="18587"/>
                  </a:lnTo>
                  <a:lnTo>
                    <a:pt x="52248" y="18621"/>
                  </a:lnTo>
                  <a:lnTo>
                    <a:pt x="52282" y="18644"/>
                  </a:lnTo>
                  <a:lnTo>
                    <a:pt x="52316" y="18667"/>
                  </a:lnTo>
                  <a:lnTo>
                    <a:pt x="52351" y="18678"/>
                  </a:lnTo>
                  <a:lnTo>
                    <a:pt x="52385" y="18690"/>
                  </a:lnTo>
                  <a:lnTo>
                    <a:pt x="52385" y="21044"/>
                  </a:lnTo>
                  <a:lnTo>
                    <a:pt x="52316" y="21067"/>
                  </a:lnTo>
                  <a:lnTo>
                    <a:pt x="52271" y="21101"/>
                  </a:lnTo>
                  <a:lnTo>
                    <a:pt x="52237" y="21158"/>
                  </a:lnTo>
                  <a:lnTo>
                    <a:pt x="52225" y="21226"/>
                  </a:lnTo>
                  <a:lnTo>
                    <a:pt x="52237" y="21295"/>
                  </a:lnTo>
                  <a:lnTo>
                    <a:pt x="50201" y="22466"/>
                  </a:lnTo>
                  <a:lnTo>
                    <a:pt x="50166" y="22432"/>
                  </a:lnTo>
                  <a:lnTo>
                    <a:pt x="50132" y="22398"/>
                  </a:lnTo>
                  <a:lnTo>
                    <a:pt x="50087" y="22387"/>
                  </a:lnTo>
                  <a:lnTo>
                    <a:pt x="50041" y="22375"/>
                  </a:lnTo>
                  <a:lnTo>
                    <a:pt x="49996" y="22387"/>
                  </a:lnTo>
                  <a:lnTo>
                    <a:pt x="49950" y="22398"/>
                  </a:lnTo>
                  <a:lnTo>
                    <a:pt x="49905" y="22432"/>
                  </a:lnTo>
                  <a:lnTo>
                    <a:pt x="49882" y="22466"/>
                  </a:lnTo>
                  <a:lnTo>
                    <a:pt x="47857" y="21295"/>
                  </a:lnTo>
                  <a:lnTo>
                    <a:pt x="47869" y="21226"/>
                  </a:lnTo>
                  <a:lnTo>
                    <a:pt x="47869" y="21192"/>
                  </a:lnTo>
                  <a:lnTo>
                    <a:pt x="47857" y="21158"/>
                  </a:lnTo>
                  <a:lnTo>
                    <a:pt x="47823" y="21101"/>
                  </a:lnTo>
                  <a:lnTo>
                    <a:pt x="47766" y="21056"/>
                  </a:lnTo>
                  <a:lnTo>
                    <a:pt x="47732" y="21044"/>
                  </a:lnTo>
                  <a:lnTo>
                    <a:pt x="47687" y="21033"/>
                  </a:lnTo>
                  <a:lnTo>
                    <a:pt x="47687" y="18735"/>
                  </a:lnTo>
                  <a:lnTo>
                    <a:pt x="47744" y="18724"/>
                  </a:lnTo>
                  <a:lnTo>
                    <a:pt x="47789" y="18712"/>
                  </a:lnTo>
                  <a:lnTo>
                    <a:pt x="47823" y="18690"/>
                  </a:lnTo>
                  <a:lnTo>
                    <a:pt x="47869" y="18656"/>
                  </a:lnTo>
                  <a:lnTo>
                    <a:pt x="47891" y="18610"/>
                  </a:lnTo>
                  <a:lnTo>
                    <a:pt x="47914" y="18576"/>
                  </a:lnTo>
                  <a:lnTo>
                    <a:pt x="47926" y="18519"/>
                  </a:lnTo>
                  <a:lnTo>
                    <a:pt x="47937" y="18474"/>
                  </a:lnTo>
                  <a:lnTo>
                    <a:pt x="47926" y="18417"/>
                  </a:lnTo>
                  <a:lnTo>
                    <a:pt x="47914" y="18360"/>
                  </a:lnTo>
                  <a:lnTo>
                    <a:pt x="49825" y="17256"/>
                  </a:lnTo>
                  <a:close/>
                  <a:moveTo>
                    <a:pt x="59301" y="17256"/>
                  </a:moveTo>
                  <a:lnTo>
                    <a:pt x="59346" y="17313"/>
                  </a:lnTo>
                  <a:lnTo>
                    <a:pt x="59392" y="17347"/>
                  </a:lnTo>
                  <a:lnTo>
                    <a:pt x="59460" y="17370"/>
                  </a:lnTo>
                  <a:lnTo>
                    <a:pt x="59517" y="17382"/>
                  </a:lnTo>
                  <a:lnTo>
                    <a:pt x="59585" y="17370"/>
                  </a:lnTo>
                  <a:lnTo>
                    <a:pt x="59654" y="17347"/>
                  </a:lnTo>
                  <a:lnTo>
                    <a:pt x="59699" y="17313"/>
                  </a:lnTo>
                  <a:lnTo>
                    <a:pt x="59745" y="17268"/>
                  </a:lnTo>
                  <a:lnTo>
                    <a:pt x="61656" y="18371"/>
                  </a:lnTo>
                  <a:lnTo>
                    <a:pt x="61644" y="18417"/>
                  </a:lnTo>
                  <a:lnTo>
                    <a:pt x="61633" y="18474"/>
                  </a:lnTo>
                  <a:lnTo>
                    <a:pt x="61644" y="18519"/>
                  </a:lnTo>
                  <a:lnTo>
                    <a:pt x="61656" y="18565"/>
                  </a:lnTo>
                  <a:lnTo>
                    <a:pt x="61678" y="18610"/>
                  </a:lnTo>
                  <a:lnTo>
                    <a:pt x="61701" y="18644"/>
                  </a:lnTo>
                  <a:lnTo>
                    <a:pt x="61735" y="18678"/>
                  </a:lnTo>
                  <a:lnTo>
                    <a:pt x="61781" y="18701"/>
                  </a:lnTo>
                  <a:lnTo>
                    <a:pt x="61826" y="18712"/>
                  </a:lnTo>
                  <a:lnTo>
                    <a:pt x="61872" y="18724"/>
                  </a:lnTo>
                  <a:lnTo>
                    <a:pt x="61872" y="20999"/>
                  </a:lnTo>
                  <a:lnTo>
                    <a:pt x="61826" y="21010"/>
                  </a:lnTo>
                  <a:lnTo>
                    <a:pt x="61781" y="21022"/>
                  </a:lnTo>
                  <a:lnTo>
                    <a:pt x="61747" y="21044"/>
                  </a:lnTo>
                  <a:lnTo>
                    <a:pt x="61712" y="21067"/>
                  </a:lnTo>
                  <a:lnTo>
                    <a:pt x="61690" y="21101"/>
                  </a:lnTo>
                  <a:lnTo>
                    <a:pt x="61667" y="21147"/>
                  </a:lnTo>
                  <a:lnTo>
                    <a:pt x="61656" y="21181"/>
                  </a:lnTo>
                  <a:lnTo>
                    <a:pt x="61656" y="21226"/>
                  </a:lnTo>
                  <a:lnTo>
                    <a:pt x="61656" y="21272"/>
                  </a:lnTo>
                  <a:lnTo>
                    <a:pt x="61667" y="21317"/>
                  </a:lnTo>
                  <a:lnTo>
                    <a:pt x="59676" y="22466"/>
                  </a:lnTo>
                  <a:lnTo>
                    <a:pt x="59642" y="22432"/>
                  </a:lnTo>
                  <a:lnTo>
                    <a:pt x="59608" y="22409"/>
                  </a:lnTo>
                  <a:lnTo>
                    <a:pt x="59563" y="22398"/>
                  </a:lnTo>
                  <a:lnTo>
                    <a:pt x="59517" y="22387"/>
                  </a:lnTo>
                  <a:lnTo>
                    <a:pt x="59472" y="22398"/>
                  </a:lnTo>
                  <a:lnTo>
                    <a:pt x="59437" y="22409"/>
                  </a:lnTo>
                  <a:lnTo>
                    <a:pt x="59392" y="22432"/>
                  </a:lnTo>
                  <a:lnTo>
                    <a:pt x="59369" y="22466"/>
                  </a:lnTo>
                  <a:lnTo>
                    <a:pt x="57390" y="21329"/>
                  </a:lnTo>
                  <a:lnTo>
                    <a:pt x="57401" y="21283"/>
                  </a:lnTo>
                  <a:lnTo>
                    <a:pt x="57401" y="21226"/>
                  </a:lnTo>
                  <a:lnTo>
                    <a:pt x="57401" y="21181"/>
                  </a:lnTo>
                  <a:lnTo>
                    <a:pt x="57390" y="21135"/>
                  </a:lnTo>
                  <a:lnTo>
                    <a:pt x="57367" y="21101"/>
                  </a:lnTo>
                  <a:lnTo>
                    <a:pt x="57333" y="21056"/>
                  </a:lnTo>
                  <a:lnTo>
                    <a:pt x="57299" y="21033"/>
                  </a:lnTo>
                  <a:lnTo>
                    <a:pt x="57265" y="20999"/>
                  </a:lnTo>
                  <a:lnTo>
                    <a:pt x="57219" y="20988"/>
                  </a:lnTo>
                  <a:lnTo>
                    <a:pt x="57174" y="20976"/>
                  </a:lnTo>
                  <a:lnTo>
                    <a:pt x="57174" y="18735"/>
                  </a:lnTo>
                  <a:lnTo>
                    <a:pt x="57219" y="18724"/>
                  </a:lnTo>
                  <a:lnTo>
                    <a:pt x="57265" y="18712"/>
                  </a:lnTo>
                  <a:lnTo>
                    <a:pt x="57310" y="18678"/>
                  </a:lnTo>
                  <a:lnTo>
                    <a:pt x="57344" y="18656"/>
                  </a:lnTo>
                  <a:lnTo>
                    <a:pt x="57367" y="18610"/>
                  </a:lnTo>
                  <a:lnTo>
                    <a:pt x="57390" y="18576"/>
                  </a:lnTo>
                  <a:lnTo>
                    <a:pt x="57413" y="18519"/>
                  </a:lnTo>
                  <a:lnTo>
                    <a:pt x="57413" y="18474"/>
                  </a:lnTo>
                  <a:lnTo>
                    <a:pt x="57413" y="18417"/>
                  </a:lnTo>
                  <a:lnTo>
                    <a:pt x="57390" y="18360"/>
                  </a:lnTo>
                  <a:lnTo>
                    <a:pt x="59301" y="17256"/>
                  </a:lnTo>
                  <a:close/>
                  <a:moveTo>
                    <a:pt x="33604" y="21329"/>
                  </a:moveTo>
                  <a:lnTo>
                    <a:pt x="35651" y="22512"/>
                  </a:lnTo>
                  <a:lnTo>
                    <a:pt x="35640" y="22580"/>
                  </a:lnTo>
                  <a:lnTo>
                    <a:pt x="35651" y="22637"/>
                  </a:lnTo>
                  <a:lnTo>
                    <a:pt x="35686" y="22694"/>
                  </a:lnTo>
                  <a:lnTo>
                    <a:pt x="35731" y="22739"/>
                  </a:lnTo>
                  <a:lnTo>
                    <a:pt x="35788" y="22762"/>
                  </a:lnTo>
                  <a:lnTo>
                    <a:pt x="35788" y="25105"/>
                  </a:lnTo>
                  <a:lnTo>
                    <a:pt x="35754" y="25117"/>
                  </a:lnTo>
                  <a:lnTo>
                    <a:pt x="35720" y="25140"/>
                  </a:lnTo>
                  <a:lnTo>
                    <a:pt x="35686" y="25162"/>
                  </a:lnTo>
                  <a:lnTo>
                    <a:pt x="35651" y="25185"/>
                  </a:lnTo>
                  <a:lnTo>
                    <a:pt x="35629" y="25219"/>
                  </a:lnTo>
                  <a:lnTo>
                    <a:pt x="35606" y="25253"/>
                  </a:lnTo>
                  <a:lnTo>
                    <a:pt x="35595" y="25287"/>
                  </a:lnTo>
                  <a:lnTo>
                    <a:pt x="35595" y="25333"/>
                  </a:lnTo>
                  <a:lnTo>
                    <a:pt x="35595" y="25378"/>
                  </a:lnTo>
                  <a:lnTo>
                    <a:pt x="35606" y="25413"/>
                  </a:lnTo>
                  <a:lnTo>
                    <a:pt x="33661" y="26539"/>
                  </a:lnTo>
                  <a:lnTo>
                    <a:pt x="33615" y="26493"/>
                  </a:lnTo>
                  <a:lnTo>
                    <a:pt x="33570" y="26459"/>
                  </a:lnTo>
                  <a:lnTo>
                    <a:pt x="33513" y="26436"/>
                  </a:lnTo>
                  <a:lnTo>
                    <a:pt x="33388" y="26436"/>
                  </a:lnTo>
                  <a:lnTo>
                    <a:pt x="33331" y="26459"/>
                  </a:lnTo>
                  <a:lnTo>
                    <a:pt x="33285" y="26493"/>
                  </a:lnTo>
                  <a:lnTo>
                    <a:pt x="33240" y="26550"/>
                  </a:lnTo>
                  <a:lnTo>
                    <a:pt x="31283" y="25413"/>
                  </a:lnTo>
                  <a:lnTo>
                    <a:pt x="31295" y="25378"/>
                  </a:lnTo>
                  <a:lnTo>
                    <a:pt x="31295" y="25333"/>
                  </a:lnTo>
                  <a:lnTo>
                    <a:pt x="31295" y="25299"/>
                  </a:lnTo>
                  <a:lnTo>
                    <a:pt x="31283" y="25253"/>
                  </a:lnTo>
                  <a:lnTo>
                    <a:pt x="31261" y="25219"/>
                  </a:lnTo>
                  <a:lnTo>
                    <a:pt x="31238" y="25185"/>
                  </a:lnTo>
                  <a:lnTo>
                    <a:pt x="31215" y="25162"/>
                  </a:lnTo>
                  <a:lnTo>
                    <a:pt x="31181" y="25140"/>
                  </a:lnTo>
                  <a:lnTo>
                    <a:pt x="31135" y="25128"/>
                  </a:lnTo>
                  <a:lnTo>
                    <a:pt x="31101" y="25117"/>
                  </a:lnTo>
                  <a:lnTo>
                    <a:pt x="31101" y="22796"/>
                  </a:lnTo>
                  <a:lnTo>
                    <a:pt x="31135" y="22785"/>
                  </a:lnTo>
                  <a:lnTo>
                    <a:pt x="31181" y="22774"/>
                  </a:lnTo>
                  <a:lnTo>
                    <a:pt x="31215" y="22751"/>
                  </a:lnTo>
                  <a:lnTo>
                    <a:pt x="31238" y="22728"/>
                  </a:lnTo>
                  <a:lnTo>
                    <a:pt x="31261" y="22694"/>
                  </a:lnTo>
                  <a:lnTo>
                    <a:pt x="31283" y="22660"/>
                  </a:lnTo>
                  <a:lnTo>
                    <a:pt x="31295" y="22614"/>
                  </a:lnTo>
                  <a:lnTo>
                    <a:pt x="31295" y="22580"/>
                  </a:lnTo>
                  <a:lnTo>
                    <a:pt x="31295" y="22535"/>
                  </a:lnTo>
                  <a:lnTo>
                    <a:pt x="31283" y="22489"/>
                  </a:lnTo>
                  <a:lnTo>
                    <a:pt x="33297" y="21329"/>
                  </a:lnTo>
                  <a:lnTo>
                    <a:pt x="33320" y="21363"/>
                  </a:lnTo>
                  <a:lnTo>
                    <a:pt x="33365" y="21397"/>
                  </a:lnTo>
                  <a:lnTo>
                    <a:pt x="33399" y="21408"/>
                  </a:lnTo>
                  <a:lnTo>
                    <a:pt x="33456" y="21420"/>
                  </a:lnTo>
                  <a:lnTo>
                    <a:pt x="33502" y="21408"/>
                  </a:lnTo>
                  <a:lnTo>
                    <a:pt x="33536" y="21397"/>
                  </a:lnTo>
                  <a:lnTo>
                    <a:pt x="33581" y="21363"/>
                  </a:lnTo>
                  <a:lnTo>
                    <a:pt x="33604" y="21329"/>
                  </a:lnTo>
                  <a:close/>
                  <a:moveTo>
                    <a:pt x="52567" y="21329"/>
                  </a:moveTo>
                  <a:lnTo>
                    <a:pt x="54580" y="22500"/>
                  </a:lnTo>
                  <a:lnTo>
                    <a:pt x="54569" y="22535"/>
                  </a:lnTo>
                  <a:lnTo>
                    <a:pt x="54569" y="22580"/>
                  </a:lnTo>
                  <a:lnTo>
                    <a:pt x="54569" y="22614"/>
                  </a:lnTo>
                  <a:lnTo>
                    <a:pt x="54580" y="22660"/>
                  </a:lnTo>
                  <a:lnTo>
                    <a:pt x="54603" y="22694"/>
                  </a:lnTo>
                  <a:lnTo>
                    <a:pt x="54626" y="22717"/>
                  </a:lnTo>
                  <a:lnTo>
                    <a:pt x="54648" y="22751"/>
                  </a:lnTo>
                  <a:lnTo>
                    <a:pt x="54682" y="22774"/>
                  </a:lnTo>
                  <a:lnTo>
                    <a:pt x="54717" y="22785"/>
                  </a:lnTo>
                  <a:lnTo>
                    <a:pt x="54762" y="22796"/>
                  </a:lnTo>
                  <a:lnTo>
                    <a:pt x="54762" y="25105"/>
                  </a:lnTo>
                  <a:lnTo>
                    <a:pt x="54717" y="25117"/>
                  </a:lnTo>
                  <a:lnTo>
                    <a:pt x="54682" y="25140"/>
                  </a:lnTo>
                  <a:lnTo>
                    <a:pt x="54637" y="25151"/>
                  </a:lnTo>
                  <a:lnTo>
                    <a:pt x="54614" y="25185"/>
                  </a:lnTo>
                  <a:lnTo>
                    <a:pt x="54591" y="25219"/>
                  </a:lnTo>
                  <a:lnTo>
                    <a:pt x="54569" y="25253"/>
                  </a:lnTo>
                  <a:lnTo>
                    <a:pt x="54557" y="25287"/>
                  </a:lnTo>
                  <a:lnTo>
                    <a:pt x="54557" y="25333"/>
                  </a:lnTo>
                  <a:lnTo>
                    <a:pt x="54557" y="25378"/>
                  </a:lnTo>
                  <a:lnTo>
                    <a:pt x="54569" y="25413"/>
                  </a:lnTo>
                  <a:lnTo>
                    <a:pt x="52612" y="26539"/>
                  </a:lnTo>
                  <a:lnTo>
                    <a:pt x="52578" y="26505"/>
                  </a:lnTo>
                  <a:lnTo>
                    <a:pt x="52533" y="26471"/>
                  </a:lnTo>
                  <a:lnTo>
                    <a:pt x="52476" y="26448"/>
                  </a:lnTo>
                  <a:lnTo>
                    <a:pt x="52407" y="26436"/>
                  </a:lnTo>
                  <a:lnTo>
                    <a:pt x="52351" y="26448"/>
                  </a:lnTo>
                  <a:lnTo>
                    <a:pt x="52294" y="26471"/>
                  </a:lnTo>
                  <a:lnTo>
                    <a:pt x="52248" y="26505"/>
                  </a:lnTo>
                  <a:lnTo>
                    <a:pt x="52203" y="26550"/>
                  </a:lnTo>
                  <a:lnTo>
                    <a:pt x="50257" y="25424"/>
                  </a:lnTo>
                  <a:lnTo>
                    <a:pt x="50280" y="25378"/>
                  </a:lnTo>
                  <a:lnTo>
                    <a:pt x="50280" y="25333"/>
                  </a:lnTo>
                  <a:lnTo>
                    <a:pt x="50280" y="25287"/>
                  </a:lnTo>
                  <a:lnTo>
                    <a:pt x="50257" y="25242"/>
                  </a:lnTo>
                  <a:lnTo>
                    <a:pt x="50246" y="25208"/>
                  </a:lnTo>
                  <a:lnTo>
                    <a:pt x="50212" y="25174"/>
                  </a:lnTo>
                  <a:lnTo>
                    <a:pt x="50189" y="25151"/>
                  </a:lnTo>
                  <a:lnTo>
                    <a:pt x="50144" y="25128"/>
                  </a:lnTo>
                  <a:lnTo>
                    <a:pt x="50110" y="25105"/>
                  </a:lnTo>
                  <a:lnTo>
                    <a:pt x="50064" y="25094"/>
                  </a:lnTo>
                  <a:lnTo>
                    <a:pt x="50064" y="22774"/>
                  </a:lnTo>
                  <a:lnTo>
                    <a:pt x="50098" y="22762"/>
                  </a:lnTo>
                  <a:lnTo>
                    <a:pt x="50132" y="22751"/>
                  </a:lnTo>
                  <a:lnTo>
                    <a:pt x="50189" y="22717"/>
                  </a:lnTo>
                  <a:lnTo>
                    <a:pt x="50223" y="22648"/>
                  </a:lnTo>
                  <a:lnTo>
                    <a:pt x="50235" y="22614"/>
                  </a:lnTo>
                  <a:lnTo>
                    <a:pt x="50246" y="22580"/>
                  </a:lnTo>
                  <a:lnTo>
                    <a:pt x="50235" y="22535"/>
                  </a:lnTo>
                  <a:lnTo>
                    <a:pt x="50223" y="22500"/>
                  </a:lnTo>
                  <a:lnTo>
                    <a:pt x="52248" y="21329"/>
                  </a:lnTo>
                  <a:lnTo>
                    <a:pt x="52282" y="21363"/>
                  </a:lnTo>
                  <a:lnTo>
                    <a:pt x="52316" y="21397"/>
                  </a:lnTo>
                  <a:lnTo>
                    <a:pt x="52362" y="21408"/>
                  </a:lnTo>
                  <a:lnTo>
                    <a:pt x="52407" y="21420"/>
                  </a:lnTo>
                  <a:lnTo>
                    <a:pt x="52464" y="21408"/>
                  </a:lnTo>
                  <a:lnTo>
                    <a:pt x="52498" y="21397"/>
                  </a:lnTo>
                  <a:lnTo>
                    <a:pt x="52544" y="21374"/>
                  </a:lnTo>
                  <a:lnTo>
                    <a:pt x="52567" y="21329"/>
                  </a:lnTo>
                  <a:close/>
                  <a:moveTo>
                    <a:pt x="43125" y="21352"/>
                  </a:moveTo>
                  <a:lnTo>
                    <a:pt x="45116" y="22500"/>
                  </a:lnTo>
                  <a:lnTo>
                    <a:pt x="45104" y="22535"/>
                  </a:lnTo>
                  <a:lnTo>
                    <a:pt x="45093" y="22580"/>
                  </a:lnTo>
                  <a:lnTo>
                    <a:pt x="45104" y="22614"/>
                  </a:lnTo>
                  <a:lnTo>
                    <a:pt x="45116" y="22648"/>
                  </a:lnTo>
                  <a:lnTo>
                    <a:pt x="45150" y="22717"/>
                  </a:lnTo>
                  <a:lnTo>
                    <a:pt x="45207" y="22762"/>
                  </a:lnTo>
                  <a:lnTo>
                    <a:pt x="45275" y="22774"/>
                  </a:lnTo>
                  <a:lnTo>
                    <a:pt x="45275" y="25140"/>
                  </a:lnTo>
                  <a:lnTo>
                    <a:pt x="45207" y="25162"/>
                  </a:lnTo>
                  <a:lnTo>
                    <a:pt x="45150" y="25196"/>
                  </a:lnTo>
                  <a:lnTo>
                    <a:pt x="45116" y="25265"/>
                  </a:lnTo>
                  <a:lnTo>
                    <a:pt x="45104" y="25299"/>
                  </a:lnTo>
                  <a:lnTo>
                    <a:pt x="45104" y="25333"/>
                  </a:lnTo>
                  <a:lnTo>
                    <a:pt x="45116" y="25401"/>
                  </a:lnTo>
                  <a:lnTo>
                    <a:pt x="43114" y="26562"/>
                  </a:lnTo>
                  <a:lnTo>
                    <a:pt x="43080" y="26516"/>
                  </a:lnTo>
                  <a:lnTo>
                    <a:pt x="43034" y="26493"/>
                  </a:lnTo>
                  <a:lnTo>
                    <a:pt x="42989" y="26471"/>
                  </a:lnTo>
                  <a:lnTo>
                    <a:pt x="42875" y="26471"/>
                  </a:lnTo>
                  <a:lnTo>
                    <a:pt x="42829" y="26493"/>
                  </a:lnTo>
                  <a:lnTo>
                    <a:pt x="42784" y="26516"/>
                  </a:lnTo>
                  <a:lnTo>
                    <a:pt x="42750" y="26562"/>
                  </a:lnTo>
                  <a:lnTo>
                    <a:pt x="40748" y="25401"/>
                  </a:lnTo>
                  <a:lnTo>
                    <a:pt x="40759" y="25367"/>
                  </a:lnTo>
                  <a:lnTo>
                    <a:pt x="40759" y="25333"/>
                  </a:lnTo>
                  <a:lnTo>
                    <a:pt x="40759" y="25299"/>
                  </a:lnTo>
                  <a:lnTo>
                    <a:pt x="40748" y="25265"/>
                  </a:lnTo>
                  <a:lnTo>
                    <a:pt x="40714" y="25196"/>
                  </a:lnTo>
                  <a:lnTo>
                    <a:pt x="40657" y="25151"/>
                  </a:lnTo>
                  <a:lnTo>
                    <a:pt x="40611" y="25140"/>
                  </a:lnTo>
                  <a:lnTo>
                    <a:pt x="40577" y="25140"/>
                  </a:lnTo>
                  <a:lnTo>
                    <a:pt x="40577" y="22751"/>
                  </a:lnTo>
                  <a:lnTo>
                    <a:pt x="40645" y="22728"/>
                  </a:lnTo>
                  <a:lnTo>
                    <a:pt x="40691" y="22694"/>
                  </a:lnTo>
                  <a:lnTo>
                    <a:pt x="40725" y="22637"/>
                  </a:lnTo>
                  <a:lnTo>
                    <a:pt x="40736" y="22580"/>
                  </a:lnTo>
                  <a:lnTo>
                    <a:pt x="40725" y="22512"/>
                  </a:lnTo>
                  <a:lnTo>
                    <a:pt x="42738" y="21352"/>
                  </a:lnTo>
                  <a:lnTo>
                    <a:pt x="42772" y="21397"/>
                  </a:lnTo>
                  <a:lnTo>
                    <a:pt x="42818" y="21431"/>
                  </a:lnTo>
                  <a:lnTo>
                    <a:pt x="42875" y="21454"/>
                  </a:lnTo>
                  <a:lnTo>
                    <a:pt x="42932" y="21465"/>
                  </a:lnTo>
                  <a:lnTo>
                    <a:pt x="42989" y="21454"/>
                  </a:lnTo>
                  <a:lnTo>
                    <a:pt x="43045" y="21431"/>
                  </a:lnTo>
                  <a:lnTo>
                    <a:pt x="43091" y="21397"/>
                  </a:lnTo>
                  <a:lnTo>
                    <a:pt x="43125" y="21352"/>
                  </a:lnTo>
                  <a:close/>
                  <a:moveTo>
                    <a:pt x="38029" y="21329"/>
                  </a:moveTo>
                  <a:lnTo>
                    <a:pt x="38063" y="21363"/>
                  </a:lnTo>
                  <a:lnTo>
                    <a:pt x="38097" y="21397"/>
                  </a:lnTo>
                  <a:lnTo>
                    <a:pt x="38143" y="21420"/>
                  </a:lnTo>
                  <a:lnTo>
                    <a:pt x="38245" y="21420"/>
                  </a:lnTo>
                  <a:lnTo>
                    <a:pt x="38279" y="21397"/>
                  </a:lnTo>
                  <a:lnTo>
                    <a:pt x="38325" y="21374"/>
                  </a:lnTo>
                  <a:lnTo>
                    <a:pt x="38347" y="21340"/>
                  </a:lnTo>
                  <a:lnTo>
                    <a:pt x="40395" y="22523"/>
                  </a:lnTo>
                  <a:lnTo>
                    <a:pt x="40384" y="22580"/>
                  </a:lnTo>
                  <a:lnTo>
                    <a:pt x="40395" y="22637"/>
                  </a:lnTo>
                  <a:lnTo>
                    <a:pt x="40429" y="22694"/>
                  </a:lnTo>
                  <a:lnTo>
                    <a:pt x="40475" y="22728"/>
                  </a:lnTo>
                  <a:lnTo>
                    <a:pt x="40532" y="22751"/>
                  </a:lnTo>
                  <a:lnTo>
                    <a:pt x="40532" y="25140"/>
                  </a:lnTo>
                  <a:lnTo>
                    <a:pt x="40463" y="25162"/>
                  </a:lnTo>
                  <a:lnTo>
                    <a:pt x="40406" y="25208"/>
                  </a:lnTo>
                  <a:lnTo>
                    <a:pt x="40372" y="25265"/>
                  </a:lnTo>
                  <a:lnTo>
                    <a:pt x="40361" y="25299"/>
                  </a:lnTo>
                  <a:lnTo>
                    <a:pt x="40361" y="25333"/>
                  </a:lnTo>
                  <a:lnTo>
                    <a:pt x="40372" y="25401"/>
                  </a:lnTo>
                  <a:lnTo>
                    <a:pt x="38325" y="26584"/>
                  </a:lnTo>
                  <a:lnTo>
                    <a:pt x="38302" y="26562"/>
                  </a:lnTo>
                  <a:lnTo>
                    <a:pt x="38268" y="26539"/>
                  </a:lnTo>
                  <a:lnTo>
                    <a:pt x="38234" y="26527"/>
                  </a:lnTo>
                  <a:lnTo>
                    <a:pt x="38188" y="26516"/>
                  </a:lnTo>
                  <a:lnTo>
                    <a:pt x="38154" y="26527"/>
                  </a:lnTo>
                  <a:lnTo>
                    <a:pt x="38120" y="26539"/>
                  </a:lnTo>
                  <a:lnTo>
                    <a:pt x="38086" y="26562"/>
                  </a:lnTo>
                  <a:lnTo>
                    <a:pt x="38052" y="26584"/>
                  </a:lnTo>
                  <a:lnTo>
                    <a:pt x="36027" y="25424"/>
                  </a:lnTo>
                  <a:lnTo>
                    <a:pt x="36050" y="25378"/>
                  </a:lnTo>
                  <a:lnTo>
                    <a:pt x="36050" y="25333"/>
                  </a:lnTo>
                  <a:lnTo>
                    <a:pt x="36050" y="25287"/>
                  </a:lnTo>
                  <a:lnTo>
                    <a:pt x="36038" y="25253"/>
                  </a:lnTo>
                  <a:lnTo>
                    <a:pt x="36015" y="25208"/>
                  </a:lnTo>
                  <a:lnTo>
                    <a:pt x="35993" y="25185"/>
                  </a:lnTo>
                  <a:lnTo>
                    <a:pt x="35959" y="25151"/>
                  </a:lnTo>
                  <a:lnTo>
                    <a:pt x="35924" y="25128"/>
                  </a:lnTo>
                  <a:lnTo>
                    <a:pt x="35879" y="25117"/>
                  </a:lnTo>
                  <a:lnTo>
                    <a:pt x="35833" y="25105"/>
                  </a:lnTo>
                  <a:lnTo>
                    <a:pt x="35833" y="22762"/>
                  </a:lnTo>
                  <a:lnTo>
                    <a:pt x="35902" y="22739"/>
                  </a:lnTo>
                  <a:lnTo>
                    <a:pt x="35959" y="22705"/>
                  </a:lnTo>
                  <a:lnTo>
                    <a:pt x="35993" y="22648"/>
                  </a:lnTo>
                  <a:lnTo>
                    <a:pt x="36004" y="22580"/>
                  </a:lnTo>
                  <a:lnTo>
                    <a:pt x="36004" y="22546"/>
                  </a:lnTo>
                  <a:lnTo>
                    <a:pt x="35993" y="22512"/>
                  </a:lnTo>
                  <a:lnTo>
                    <a:pt x="38029" y="21329"/>
                  </a:lnTo>
                  <a:close/>
                  <a:moveTo>
                    <a:pt x="47835" y="21340"/>
                  </a:moveTo>
                  <a:lnTo>
                    <a:pt x="49859" y="22500"/>
                  </a:lnTo>
                  <a:lnTo>
                    <a:pt x="49848" y="22535"/>
                  </a:lnTo>
                  <a:lnTo>
                    <a:pt x="49848" y="22580"/>
                  </a:lnTo>
                  <a:lnTo>
                    <a:pt x="49848" y="22614"/>
                  </a:lnTo>
                  <a:lnTo>
                    <a:pt x="49859" y="22648"/>
                  </a:lnTo>
                  <a:lnTo>
                    <a:pt x="49893" y="22705"/>
                  </a:lnTo>
                  <a:lnTo>
                    <a:pt x="49950" y="22751"/>
                  </a:lnTo>
                  <a:lnTo>
                    <a:pt x="50019" y="22774"/>
                  </a:lnTo>
                  <a:lnTo>
                    <a:pt x="50019" y="25094"/>
                  </a:lnTo>
                  <a:lnTo>
                    <a:pt x="49973" y="25105"/>
                  </a:lnTo>
                  <a:lnTo>
                    <a:pt x="49928" y="25128"/>
                  </a:lnTo>
                  <a:lnTo>
                    <a:pt x="49893" y="25151"/>
                  </a:lnTo>
                  <a:lnTo>
                    <a:pt x="49859" y="25174"/>
                  </a:lnTo>
                  <a:lnTo>
                    <a:pt x="49837" y="25208"/>
                  </a:lnTo>
                  <a:lnTo>
                    <a:pt x="49825" y="25253"/>
                  </a:lnTo>
                  <a:lnTo>
                    <a:pt x="49802" y="25287"/>
                  </a:lnTo>
                  <a:lnTo>
                    <a:pt x="49802" y="25333"/>
                  </a:lnTo>
                  <a:lnTo>
                    <a:pt x="49802" y="25378"/>
                  </a:lnTo>
                  <a:lnTo>
                    <a:pt x="49825" y="25424"/>
                  </a:lnTo>
                  <a:lnTo>
                    <a:pt x="47812" y="26573"/>
                  </a:lnTo>
                  <a:lnTo>
                    <a:pt x="47789" y="26550"/>
                  </a:lnTo>
                  <a:lnTo>
                    <a:pt x="47755" y="26527"/>
                  </a:lnTo>
                  <a:lnTo>
                    <a:pt x="47709" y="26505"/>
                  </a:lnTo>
                  <a:lnTo>
                    <a:pt x="47630" y="26505"/>
                  </a:lnTo>
                  <a:lnTo>
                    <a:pt x="47584" y="26527"/>
                  </a:lnTo>
                  <a:lnTo>
                    <a:pt x="47550" y="26550"/>
                  </a:lnTo>
                  <a:lnTo>
                    <a:pt x="47527" y="26584"/>
                  </a:lnTo>
                  <a:lnTo>
                    <a:pt x="45491" y="25401"/>
                  </a:lnTo>
                  <a:lnTo>
                    <a:pt x="45503" y="25367"/>
                  </a:lnTo>
                  <a:lnTo>
                    <a:pt x="45503" y="25333"/>
                  </a:lnTo>
                  <a:lnTo>
                    <a:pt x="45503" y="25299"/>
                  </a:lnTo>
                  <a:lnTo>
                    <a:pt x="45491" y="25265"/>
                  </a:lnTo>
                  <a:lnTo>
                    <a:pt x="45446" y="25196"/>
                  </a:lnTo>
                  <a:lnTo>
                    <a:pt x="45389" y="25151"/>
                  </a:lnTo>
                  <a:lnTo>
                    <a:pt x="45355" y="25140"/>
                  </a:lnTo>
                  <a:lnTo>
                    <a:pt x="45321" y="25140"/>
                  </a:lnTo>
                  <a:lnTo>
                    <a:pt x="45321" y="22785"/>
                  </a:lnTo>
                  <a:lnTo>
                    <a:pt x="45355" y="22774"/>
                  </a:lnTo>
                  <a:lnTo>
                    <a:pt x="45389" y="22762"/>
                  </a:lnTo>
                  <a:lnTo>
                    <a:pt x="45457" y="22717"/>
                  </a:lnTo>
                  <a:lnTo>
                    <a:pt x="45480" y="22683"/>
                  </a:lnTo>
                  <a:lnTo>
                    <a:pt x="45491" y="22648"/>
                  </a:lnTo>
                  <a:lnTo>
                    <a:pt x="45503" y="22614"/>
                  </a:lnTo>
                  <a:lnTo>
                    <a:pt x="45503" y="22580"/>
                  </a:lnTo>
                  <a:lnTo>
                    <a:pt x="45503" y="22535"/>
                  </a:lnTo>
                  <a:lnTo>
                    <a:pt x="45491" y="22500"/>
                  </a:lnTo>
                  <a:lnTo>
                    <a:pt x="47505" y="21340"/>
                  </a:lnTo>
                  <a:lnTo>
                    <a:pt x="47539" y="21374"/>
                  </a:lnTo>
                  <a:lnTo>
                    <a:pt x="47573" y="21408"/>
                  </a:lnTo>
                  <a:lnTo>
                    <a:pt x="47618" y="21420"/>
                  </a:lnTo>
                  <a:lnTo>
                    <a:pt x="47675" y="21431"/>
                  </a:lnTo>
                  <a:lnTo>
                    <a:pt x="47721" y="21420"/>
                  </a:lnTo>
                  <a:lnTo>
                    <a:pt x="47766" y="21408"/>
                  </a:lnTo>
                  <a:lnTo>
                    <a:pt x="47812" y="21374"/>
                  </a:lnTo>
                  <a:lnTo>
                    <a:pt x="47835" y="21340"/>
                  </a:lnTo>
                  <a:close/>
                  <a:moveTo>
                    <a:pt x="30897" y="25447"/>
                  </a:moveTo>
                  <a:lnTo>
                    <a:pt x="30931" y="25492"/>
                  </a:lnTo>
                  <a:lnTo>
                    <a:pt x="30976" y="25526"/>
                  </a:lnTo>
                  <a:lnTo>
                    <a:pt x="31022" y="25549"/>
                  </a:lnTo>
                  <a:lnTo>
                    <a:pt x="31135" y="25549"/>
                  </a:lnTo>
                  <a:lnTo>
                    <a:pt x="31181" y="25526"/>
                  </a:lnTo>
                  <a:lnTo>
                    <a:pt x="31226" y="25492"/>
                  </a:lnTo>
                  <a:lnTo>
                    <a:pt x="31261" y="25458"/>
                  </a:lnTo>
                  <a:lnTo>
                    <a:pt x="33217" y="26584"/>
                  </a:lnTo>
                  <a:lnTo>
                    <a:pt x="33206" y="26630"/>
                  </a:lnTo>
                  <a:lnTo>
                    <a:pt x="33194" y="26687"/>
                  </a:lnTo>
                  <a:lnTo>
                    <a:pt x="33206" y="26732"/>
                  </a:lnTo>
                  <a:lnTo>
                    <a:pt x="33217" y="26778"/>
                  </a:lnTo>
                  <a:lnTo>
                    <a:pt x="33240" y="26812"/>
                  </a:lnTo>
                  <a:lnTo>
                    <a:pt x="33263" y="26857"/>
                  </a:lnTo>
                  <a:lnTo>
                    <a:pt x="33297" y="26880"/>
                  </a:lnTo>
                  <a:lnTo>
                    <a:pt x="33331" y="26903"/>
                  </a:lnTo>
                  <a:lnTo>
                    <a:pt x="33376" y="26926"/>
                  </a:lnTo>
                  <a:lnTo>
                    <a:pt x="33422" y="26937"/>
                  </a:lnTo>
                  <a:lnTo>
                    <a:pt x="33422" y="29201"/>
                  </a:lnTo>
                  <a:lnTo>
                    <a:pt x="33376" y="29212"/>
                  </a:lnTo>
                  <a:lnTo>
                    <a:pt x="33342" y="29223"/>
                  </a:lnTo>
                  <a:lnTo>
                    <a:pt x="33297" y="29246"/>
                  </a:lnTo>
                  <a:lnTo>
                    <a:pt x="33274" y="29280"/>
                  </a:lnTo>
                  <a:lnTo>
                    <a:pt x="33240" y="29314"/>
                  </a:lnTo>
                  <a:lnTo>
                    <a:pt x="33228" y="29348"/>
                  </a:lnTo>
                  <a:lnTo>
                    <a:pt x="33206" y="29394"/>
                  </a:lnTo>
                  <a:lnTo>
                    <a:pt x="33206" y="29439"/>
                  </a:lnTo>
                  <a:lnTo>
                    <a:pt x="33206" y="29485"/>
                  </a:lnTo>
                  <a:lnTo>
                    <a:pt x="33228" y="29530"/>
                  </a:lnTo>
                  <a:lnTo>
                    <a:pt x="31306" y="30634"/>
                  </a:lnTo>
                  <a:lnTo>
                    <a:pt x="31261" y="30588"/>
                  </a:lnTo>
                  <a:lnTo>
                    <a:pt x="31215" y="30554"/>
                  </a:lnTo>
                  <a:lnTo>
                    <a:pt x="31147" y="30532"/>
                  </a:lnTo>
                  <a:lnTo>
                    <a:pt x="31079" y="30520"/>
                  </a:lnTo>
                  <a:lnTo>
                    <a:pt x="31010" y="30532"/>
                  </a:lnTo>
                  <a:lnTo>
                    <a:pt x="30953" y="30554"/>
                  </a:lnTo>
                  <a:lnTo>
                    <a:pt x="30897" y="30588"/>
                  </a:lnTo>
                  <a:lnTo>
                    <a:pt x="30851" y="30645"/>
                  </a:lnTo>
                  <a:lnTo>
                    <a:pt x="28894" y="29508"/>
                  </a:lnTo>
                  <a:lnTo>
                    <a:pt x="28906" y="29439"/>
                  </a:lnTo>
                  <a:lnTo>
                    <a:pt x="28894" y="29405"/>
                  </a:lnTo>
                  <a:lnTo>
                    <a:pt x="28883" y="29371"/>
                  </a:lnTo>
                  <a:lnTo>
                    <a:pt x="28849" y="29314"/>
                  </a:lnTo>
                  <a:lnTo>
                    <a:pt x="28792" y="29269"/>
                  </a:lnTo>
                  <a:lnTo>
                    <a:pt x="28758" y="29257"/>
                  </a:lnTo>
                  <a:lnTo>
                    <a:pt x="28724" y="29257"/>
                  </a:lnTo>
                  <a:lnTo>
                    <a:pt x="28724" y="26937"/>
                  </a:lnTo>
                  <a:lnTo>
                    <a:pt x="28781" y="26926"/>
                  </a:lnTo>
                  <a:lnTo>
                    <a:pt x="28826" y="26914"/>
                  </a:lnTo>
                  <a:lnTo>
                    <a:pt x="28860" y="26891"/>
                  </a:lnTo>
                  <a:lnTo>
                    <a:pt x="28894" y="26857"/>
                  </a:lnTo>
                  <a:lnTo>
                    <a:pt x="28929" y="26823"/>
                  </a:lnTo>
                  <a:lnTo>
                    <a:pt x="28951" y="26778"/>
                  </a:lnTo>
                  <a:lnTo>
                    <a:pt x="28963" y="26732"/>
                  </a:lnTo>
                  <a:lnTo>
                    <a:pt x="28963" y="26687"/>
                  </a:lnTo>
                  <a:lnTo>
                    <a:pt x="28963" y="26630"/>
                  </a:lnTo>
                  <a:lnTo>
                    <a:pt x="28940" y="26573"/>
                  </a:lnTo>
                  <a:lnTo>
                    <a:pt x="30897" y="25447"/>
                  </a:lnTo>
                  <a:close/>
                  <a:moveTo>
                    <a:pt x="45468" y="25447"/>
                  </a:moveTo>
                  <a:lnTo>
                    <a:pt x="47505" y="26618"/>
                  </a:lnTo>
                  <a:lnTo>
                    <a:pt x="47493" y="26687"/>
                  </a:lnTo>
                  <a:lnTo>
                    <a:pt x="47505" y="26744"/>
                  </a:lnTo>
                  <a:lnTo>
                    <a:pt x="47539" y="26800"/>
                  </a:lnTo>
                  <a:lnTo>
                    <a:pt x="47584" y="26835"/>
                  </a:lnTo>
                  <a:lnTo>
                    <a:pt x="47641" y="26857"/>
                  </a:lnTo>
                  <a:lnTo>
                    <a:pt x="47641" y="29246"/>
                  </a:lnTo>
                  <a:lnTo>
                    <a:pt x="47573" y="29269"/>
                  </a:lnTo>
                  <a:lnTo>
                    <a:pt x="47516" y="29303"/>
                  </a:lnTo>
                  <a:lnTo>
                    <a:pt x="47482" y="29371"/>
                  </a:lnTo>
                  <a:lnTo>
                    <a:pt x="47470" y="29405"/>
                  </a:lnTo>
                  <a:lnTo>
                    <a:pt x="47470" y="29439"/>
                  </a:lnTo>
                  <a:lnTo>
                    <a:pt x="47482" y="29508"/>
                  </a:lnTo>
                  <a:lnTo>
                    <a:pt x="45491" y="30657"/>
                  </a:lnTo>
                  <a:lnTo>
                    <a:pt x="45457" y="30623"/>
                  </a:lnTo>
                  <a:lnTo>
                    <a:pt x="45412" y="30588"/>
                  </a:lnTo>
                  <a:lnTo>
                    <a:pt x="45355" y="30566"/>
                  </a:lnTo>
                  <a:lnTo>
                    <a:pt x="45298" y="30554"/>
                  </a:lnTo>
                  <a:lnTo>
                    <a:pt x="45241" y="30566"/>
                  </a:lnTo>
                  <a:lnTo>
                    <a:pt x="45195" y="30588"/>
                  </a:lnTo>
                  <a:lnTo>
                    <a:pt x="45150" y="30623"/>
                  </a:lnTo>
                  <a:lnTo>
                    <a:pt x="45116" y="30657"/>
                  </a:lnTo>
                  <a:lnTo>
                    <a:pt x="43125" y="29519"/>
                  </a:lnTo>
                  <a:lnTo>
                    <a:pt x="43136" y="29485"/>
                  </a:lnTo>
                  <a:lnTo>
                    <a:pt x="43148" y="29439"/>
                  </a:lnTo>
                  <a:lnTo>
                    <a:pt x="43136" y="29405"/>
                  </a:lnTo>
                  <a:lnTo>
                    <a:pt x="43125" y="29360"/>
                  </a:lnTo>
                  <a:lnTo>
                    <a:pt x="43114" y="29326"/>
                  </a:lnTo>
                  <a:lnTo>
                    <a:pt x="43091" y="29292"/>
                  </a:lnTo>
                  <a:lnTo>
                    <a:pt x="43057" y="29269"/>
                  </a:lnTo>
                  <a:lnTo>
                    <a:pt x="43023" y="29246"/>
                  </a:lnTo>
                  <a:lnTo>
                    <a:pt x="42989" y="29235"/>
                  </a:lnTo>
                  <a:lnTo>
                    <a:pt x="42954" y="29235"/>
                  </a:lnTo>
                  <a:lnTo>
                    <a:pt x="42954" y="26903"/>
                  </a:lnTo>
                  <a:lnTo>
                    <a:pt x="42989" y="26891"/>
                  </a:lnTo>
                  <a:lnTo>
                    <a:pt x="43034" y="26880"/>
                  </a:lnTo>
                  <a:lnTo>
                    <a:pt x="43068" y="26857"/>
                  </a:lnTo>
                  <a:lnTo>
                    <a:pt x="43091" y="26835"/>
                  </a:lnTo>
                  <a:lnTo>
                    <a:pt x="43114" y="26800"/>
                  </a:lnTo>
                  <a:lnTo>
                    <a:pt x="43136" y="26766"/>
                  </a:lnTo>
                  <a:lnTo>
                    <a:pt x="43148" y="26721"/>
                  </a:lnTo>
                  <a:lnTo>
                    <a:pt x="43148" y="26687"/>
                  </a:lnTo>
                  <a:lnTo>
                    <a:pt x="43148" y="26641"/>
                  </a:lnTo>
                  <a:lnTo>
                    <a:pt x="43136" y="26596"/>
                  </a:lnTo>
                  <a:lnTo>
                    <a:pt x="45127" y="25447"/>
                  </a:lnTo>
                  <a:lnTo>
                    <a:pt x="45161" y="25481"/>
                  </a:lnTo>
                  <a:lnTo>
                    <a:pt x="45207" y="25515"/>
                  </a:lnTo>
                  <a:lnTo>
                    <a:pt x="45252" y="25526"/>
                  </a:lnTo>
                  <a:lnTo>
                    <a:pt x="45298" y="25538"/>
                  </a:lnTo>
                  <a:lnTo>
                    <a:pt x="45355" y="25526"/>
                  </a:lnTo>
                  <a:lnTo>
                    <a:pt x="45400" y="25515"/>
                  </a:lnTo>
                  <a:lnTo>
                    <a:pt x="45434" y="25481"/>
                  </a:lnTo>
                  <a:lnTo>
                    <a:pt x="45468" y="25447"/>
                  </a:lnTo>
                  <a:close/>
                  <a:moveTo>
                    <a:pt x="7213" y="25435"/>
                  </a:moveTo>
                  <a:lnTo>
                    <a:pt x="7236" y="25481"/>
                  </a:lnTo>
                  <a:lnTo>
                    <a:pt x="7281" y="25504"/>
                  </a:lnTo>
                  <a:lnTo>
                    <a:pt x="7315" y="25526"/>
                  </a:lnTo>
                  <a:lnTo>
                    <a:pt x="7418" y="25526"/>
                  </a:lnTo>
                  <a:lnTo>
                    <a:pt x="7463" y="25504"/>
                  </a:lnTo>
                  <a:lnTo>
                    <a:pt x="7497" y="25481"/>
                  </a:lnTo>
                  <a:lnTo>
                    <a:pt x="7531" y="25447"/>
                  </a:lnTo>
                  <a:lnTo>
                    <a:pt x="9579" y="26630"/>
                  </a:lnTo>
                  <a:lnTo>
                    <a:pt x="9568" y="26687"/>
                  </a:lnTo>
                  <a:lnTo>
                    <a:pt x="9579" y="26744"/>
                  </a:lnTo>
                  <a:lnTo>
                    <a:pt x="9613" y="26800"/>
                  </a:lnTo>
                  <a:lnTo>
                    <a:pt x="9659" y="26835"/>
                  </a:lnTo>
                  <a:lnTo>
                    <a:pt x="9716" y="26857"/>
                  </a:lnTo>
                  <a:lnTo>
                    <a:pt x="9716" y="29223"/>
                  </a:lnTo>
                  <a:lnTo>
                    <a:pt x="9681" y="29235"/>
                  </a:lnTo>
                  <a:lnTo>
                    <a:pt x="9647" y="29246"/>
                  </a:lnTo>
                  <a:lnTo>
                    <a:pt x="9579" y="29292"/>
                  </a:lnTo>
                  <a:lnTo>
                    <a:pt x="9556" y="29326"/>
                  </a:lnTo>
                  <a:lnTo>
                    <a:pt x="9545" y="29360"/>
                  </a:lnTo>
                  <a:lnTo>
                    <a:pt x="9534" y="29405"/>
                  </a:lnTo>
                  <a:lnTo>
                    <a:pt x="9534" y="29439"/>
                  </a:lnTo>
                  <a:lnTo>
                    <a:pt x="9534" y="29474"/>
                  </a:lnTo>
                  <a:lnTo>
                    <a:pt x="9545" y="29519"/>
                  </a:lnTo>
                  <a:lnTo>
                    <a:pt x="7543" y="30668"/>
                  </a:lnTo>
                  <a:lnTo>
                    <a:pt x="7509" y="30634"/>
                  </a:lnTo>
                  <a:lnTo>
                    <a:pt x="7463" y="30611"/>
                  </a:lnTo>
                  <a:lnTo>
                    <a:pt x="7418" y="30588"/>
                  </a:lnTo>
                  <a:lnTo>
                    <a:pt x="7315" y="30588"/>
                  </a:lnTo>
                  <a:lnTo>
                    <a:pt x="7270" y="30611"/>
                  </a:lnTo>
                  <a:lnTo>
                    <a:pt x="7236" y="30634"/>
                  </a:lnTo>
                  <a:lnTo>
                    <a:pt x="7202" y="30668"/>
                  </a:lnTo>
                  <a:lnTo>
                    <a:pt x="5200" y="29519"/>
                  </a:lnTo>
                  <a:lnTo>
                    <a:pt x="5211" y="29474"/>
                  </a:lnTo>
                  <a:lnTo>
                    <a:pt x="5211" y="29439"/>
                  </a:lnTo>
                  <a:lnTo>
                    <a:pt x="5211" y="29405"/>
                  </a:lnTo>
                  <a:lnTo>
                    <a:pt x="5200" y="29360"/>
                  </a:lnTo>
                  <a:lnTo>
                    <a:pt x="5177" y="29326"/>
                  </a:lnTo>
                  <a:lnTo>
                    <a:pt x="5154" y="29303"/>
                  </a:lnTo>
                  <a:lnTo>
                    <a:pt x="5097" y="29257"/>
                  </a:lnTo>
                  <a:lnTo>
                    <a:pt x="5063" y="29246"/>
                  </a:lnTo>
                  <a:lnTo>
                    <a:pt x="5018" y="29235"/>
                  </a:lnTo>
                  <a:lnTo>
                    <a:pt x="5018" y="26903"/>
                  </a:lnTo>
                  <a:lnTo>
                    <a:pt x="5063" y="26891"/>
                  </a:lnTo>
                  <a:lnTo>
                    <a:pt x="5097" y="26880"/>
                  </a:lnTo>
                  <a:lnTo>
                    <a:pt x="5131" y="26857"/>
                  </a:lnTo>
                  <a:lnTo>
                    <a:pt x="5165" y="26835"/>
                  </a:lnTo>
                  <a:lnTo>
                    <a:pt x="5188" y="26800"/>
                  </a:lnTo>
                  <a:lnTo>
                    <a:pt x="5200" y="26766"/>
                  </a:lnTo>
                  <a:lnTo>
                    <a:pt x="5211" y="26721"/>
                  </a:lnTo>
                  <a:lnTo>
                    <a:pt x="5222" y="26687"/>
                  </a:lnTo>
                  <a:lnTo>
                    <a:pt x="5211" y="26641"/>
                  </a:lnTo>
                  <a:lnTo>
                    <a:pt x="5200" y="26596"/>
                  </a:lnTo>
                  <a:lnTo>
                    <a:pt x="7213" y="25435"/>
                  </a:lnTo>
                  <a:close/>
                  <a:moveTo>
                    <a:pt x="54978" y="25458"/>
                  </a:moveTo>
                  <a:lnTo>
                    <a:pt x="56980" y="26618"/>
                  </a:lnTo>
                  <a:lnTo>
                    <a:pt x="56969" y="26653"/>
                  </a:lnTo>
                  <a:lnTo>
                    <a:pt x="56958" y="26687"/>
                  </a:lnTo>
                  <a:lnTo>
                    <a:pt x="56980" y="26755"/>
                  </a:lnTo>
                  <a:lnTo>
                    <a:pt x="57014" y="26812"/>
                  </a:lnTo>
                  <a:lnTo>
                    <a:pt x="57060" y="26846"/>
                  </a:lnTo>
                  <a:lnTo>
                    <a:pt x="57128" y="26869"/>
                  </a:lnTo>
                  <a:lnTo>
                    <a:pt x="57128" y="29189"/>
                  </a:lnTo>
                  <a:lnTo>
                    <a:pt x="57083" y="29189"/>
                  </a:lnTo>
                  <a:lnTo>
                    <a:pt x="57037" y="29212"/>
                  </a:lnTo>
                  <a:lnTo>
                    <a:pt x="56992" y="29235"/>
                  </a:lnTo>
                  <a:lnTo>
                    <a:pt x="56958" y="29269"/>
                  </a:lnTo>
                  <a:lnTo>
                    <a:pt x="56935" y="29303"/>
                  </a:lnTo>
                  <a:lnTo>
                    <a:pt x="56912" y="29348"/>
                  </a:lnTo>
                  <a:lnTo>
                    <a:pt x="56901" y="29394"/>
                  </a:lnTo>
                  <a:lnTo>
                    <a:pt x="56889" y="29439"/>
                  </a:lnTo>
                  <a:lnTo>
                    <a:pt x="56901" y="29496"/>
                  </a:lnTo>
                  <a:lnTo>
                    <a:pt x="56912" y="29542"/>
                  </a:lnTo>
                  <a:lnTo>
                    <a:pt x="54956" y="30668"/>
                  </a:lnTo>
                  <a:lnTo>
                    <a:pt x="54921" y="30634"/>
                  </a:lnTo>
                  <a:lnTo>
                    <a:pt x="54876" y="30600"/>
                  </a:lnTo>
                  <a:lnTo>
                    <a:pt x="54830" y="30588"/>
                  </a:lnTo>
                  <a:lnTo>
                    <a:pt x="54785" y="30577"/>
                  </a:lnTo>
                  <a:lnTo>
                    <a:pt x="54728" y="30588"/>
                  </a:lnTo>
                  <a:lnTo>
                    <a:pt x="54682" y="30600"/>
                  </a:lnTo>
                  <a:lnTo>
                    <a:pt x="54637" y="30634"/>
                  </a:lnTo>
                  <a:lnTo>
                    <a:pt x="54603" y="30668"/>
                  </a:lnTo>
                  <a:lnTo>
                    <a:pt x="52612" y="29519"/>
                  </a:lnTo>
                  <a:lnTo>
                    <a:pt x="52624" y="29485"/>
                  </a:lnTo>
                  <a:lnTo>
                    <a:pt x="52624" y="29439"/>
                  </a:lnTo>
                  <a:lnTo>
                    <a:pt x="52624" y="29405"/>
                  </a:lnTo>
                  <a:lnTo>
                    <a:pt x="52612" y="29360"/>
                  </a:lnTo>
                  <a:lnTo>
                    <a:pt x="52589" y="29326"/>
                  </a:lnTo>
                  <a:lnTo>
                    <a:pt x="52567" y="29292"/>
                  </a:lnTo>
                  <a:lnTo>
                    <a:pt x="52544" y="29269"/>
                  </a:lnTo>
                  <a:lnTo>
                    <a:pt x="52510" y="29246"/>
                  </a:lnTo>
                  <a:lnTo>
                    <a:pt x="52476" y="29235"/>
                  </a:lnTo>
                  <a:lnTo>
                    <a:pt x="52430" y="29223"/>
                  </a:lnTo>
                  <a:lnTo>
                    <a:pt x="52430" y="26926"/>
                  </a:lnTo>
                  <a:lnTo>
                    <a:pt x="52476" y="26926"/>
                  </a:lnTo>
                  <a:lnTo>
                    <a:pt x="52521" y="26903"/>
                  </a:lnTo>
                  <a:lnTo>
                    <a:pt x="52555" y="26880"/>
                  </a:lnTo>
                  <a:lnTo>
                    <a:pt x="52589" y="26857"/>
                  </a:lnTo>
                  <a:lnTo>
                    <a:pt x="52624" y="26812"/>
                  </a:lnTo>
                  <a:lnTo>
                    <a:pt x="52646" y="26778"/>
                  </a:lnTo>
                  <a:lnTo>
                    <a:pt x="52658" y="26732"/>
                  </a:lnTo>
                  <a:lnTo>
                    <a:pt x="52658" y="26687"/>
                  </a:lnTo>
                  <a:lnTo>
                    <a:pt x="52658" y="26630"/>
                  </a:lnTo>
                  <a:lnTo>
                    <a:pt x="52635" y="26584"/>
                  </a:lnTo>
                  <a:lnTo>
                    <a:pt x="54591" y="25458"/>
                  </a:lnTo>
                  <a:lnTo>
                    <a:pt x="54626" y="25504"/>
                  </a:lnTo>
                  <a:lnTo>
                    <a:pt x="54671" y="25538"/>
                  </a:lnTo>
                  <a:lnTo>
                    <a:pt x="54728" y="25560"/>
                  </a:lnTo>
                  <a:lnTo>
                    <a:pt x="54842" y="25560"/>
                  </a:lnTo>
                  <a:lnTo>
                    <a:pt x="54887" y="25538"/>
                  </a:lnTo>
                  <a:lnTo>
                    <a:pt x="54933" y="25504"/>
                  </a:lnTo>
                  <a:lnTo>
                    <a:pt x="54978" y="25458"/>
                  </a:lnTo>
                  <a:close/>
                  <a:moveTo>
                    <a:pt x="21398" y="25458"/>
                  </a:moveTo>
                  <a:lnTo>
                    <a:pt x="21432" y="25515"/>
                  </a:lnTo>
                  <a:lnTo>
                    <a:pt x="21478" y="25549"/>
                  </a:lnTo>
                  <a:lnTo>
                    <a:pt x="21535" y="25572"/>
                  </a:lnTo>
                  <a:lnTo>
                    <a:pt x="21603" y="25583"/>
                  </a:lnTo>
                  <a:lnTo>
                    <a:pt x="21660" y="25572"/>
                  </a:lnTo>
                  <a:lnTo>
                    <a:pt x="21717" y="25549"/>
                  </a:lnTo>
                  <a:lnTo>
                    <a:pt x="21762" y="25515"/>
                  </a:lnTo>
                  <a:lnTo>
                    <a:pt x="21808" y="25469"/>
                  </a:lnTo>
                  <a:lnTo>
                    <a:pt x="23764" y="26596"/>
                  </a:lnTo>
                  <a:lnTo>
                    <a:pt x="23753" y="26641"/>
                  </a:lnTo>
                  <a:lnTo>
                    <a:pt x="23741" y="26687"/>
                  </a:lnTo>
                  <a:lnTo>
                    <a:pt x="23753" y="26721"/>
                  </a:lnTo>
                  <a:lnTo>
                    <a:pt x="23764" y="26766"/>
                  </a:lnTo>
                  <a:lnTo>
                    <a:pt x="23776" y="26800"/>
                  </a:lnTo>
                  <a:lnTo>
                    <a:pt x="23798" y="26835"/>
                  </a:lnTo>
                  <a:lnTo>
                    <a:pt x="23832" y="26857"/>
                  </a:lnTo>
                  <a:lnTo>
                    <a:pt x="23867" y="26880"/>
                  </a:lnTo>
                  <a:lnTo>
                    <a:pt x="23901" y="26903"/>
                  </a:lnTo>
                  <a:lnTo>
                    <a:pt x="23946" y="26903"/>
                  </a:lnTo>
                  <a:lnTo>
                    <a:pt x="23946" y="29223"/>
                  </a:lnTo>
                  <a:lnTo>
                    <a:pt x="23901" y="29235"/>
                  </a:lnTo>
                  <a:lnTo>
                    <a:pt x="23867" y="29246"/>
                  </a:lnTo>
                  <a:lnTo>
                    <a:pt x="23810" y="29292"/>
                  </a:lnTo>
                  <a:lnTo>
                    <a:pt x="23787" y="29326"/>
                  </a:lnTo>
                  <a:lnTo>
                    <a:pt x="23764" y="29360"/>
                  </a:lnTo>
                  <a:lnTo>
                    <a:pt x="23753" y="29405"/>
                  </a:lnTo>
                  <a:lnTo>
                    <a:pt x="23753" y="29439"/>
                  </a:lnTo>
                  <a:lnTo>
                    <a:pt x="23753" y="29474"/>
                  </a:lnTo>
                  <a:lnTo>
                    <a:pt x="23764" y="29519"/>
                  </a:lnTo>
                  <a:lnTo>
                    <a:pt x="21762" y="30679"/>
                  </a:lnTo>
                  <a:lnTo>
                    <a:pt x="21728" y="30645"/>
                  </a:lnTo>
                  <a:lnTo>
                    <a:pt x="21694" y="30611"/>
                  </a:lnTo>
                  <a:lnTo>
                    <a:pt x="21648" y="30600"/>
                  </a:lnTo>
                  <a:lnTo>
                    <a:pt x="21557" y="30600"/>
                  </a:lnTo>
                  <a:lnTo>
                    <a:pt x="21512" y="30623"/>
                  </a:lnTo>
                  <a:lnTo>
                    <a:pt x="21466" y="30645"/>
                  </a:lnTo>
                  <a:lnTo>
                    <a:pt x="21444" y="30679"/>
                  </a:lnTo>
                  <a:lnTo>
                    <a:pt x="19453" y="29530"/>
                  </a:lnTo>
                  <a:lnTo>
                    <a:pt x="19476" y="29485"/>
                  </a:lnTo>
                  <a:lnTo>
                    <a:pt x="19476" y="29439"/>
                  </a:lnTo>
                  <a:lnTo>
                    <a:pt x="19476" y="29394"/>
                  </a:lnTo>
                  <a:lnTo>
                    <a:pt x="19453" y="29348"/>
                  </a:lnTo>
                  <a:lnTo>
                    <a:pt x="19442" y="29314"/>
                  </a:lnTo>
                  <a:lnTo>
                    <a:pt x="19407" y="29269"/>
                  </a:lnTo>
                  <a:lnTo>
                    <a:pt x="19373" y="29246"/>
                  </a:lnTo>
                  <a:lnTo>
                    <a:pt x="19339" y="29223"/>
                  </a:lnTo>
                  <a:lnTo>
                    <a:pt x="19294" y="29201"/>
                  </a:lnTo>
                  <a:lnTo>
                    <a:pt x="19248" y="29201"/>
                  </a:lnTo>
                  <a:lnTo>
                    <a:pt x="19248" y="26937"/>
                  </a:lnTo>
                  <a:lnTo>
                    <a:pt x="19294" y="26937"/>
                  </a:lnTo>
                  <a:lnTo>
                    <a:pt x="19339" y="26914"/>
                  </a:lnTo>
                  <a:lnTo>
                    <a:pt x="19385" y="26891"/>
                  </a:lnTo>
                  <a:lnTo>
                    <a:pt x="19419" y="26857"/>
                  </a:lnTo>
                  <a:lnTo>
                    <a:pt x="19453" y="26823"/>
                  </a:lnTo>
                  <a:lnTo>
                    <a:pt x="19464" y="26778"/>
                  </a:lnTo>
                  <a:lnTo>
                    <a:pt x="19487" y="26732"/>
                  </a:lnTo>
                  <a:lnTo>
                    <a:pt x="19487" y="26687"/>
                  </a:lnTo>
                  <a:lnTo>
                    <a:pt x="19487" y="26630"/>
                  </a:lnTo>
                  <a:lnTo>
                    <a:pt x="19464" y="26573"/>
                  </a:lnTo>
                  <a:lnTo>
                    <a:pt x="21398" y="25458"/>
                  </a:lnTo>
                  <a:close/>
                  <a:moveTo>
                    <a:pt x="2424" y="25458"/>
                  </a:moveTo>
                  <a:lnTo>
                    <a:pt x="2469" y="25504"/>
                  </a:lnTo>
                  <a:lnTo>
                    <a:pt x="2515" y="25549"/>
                  </a:lnTo>
                  <a:lnTo>
                    <a:pt x="2572" y="25572"/>
                  </a:lnTo>
                  <a:lnTo>
                    <a:pt x="2697" y="25572"/>
                  </a:lnTo>
                  <a:lnTo>
                    <a:pt x="2742" y="25549"/>
                  </a:lnTo>
                  <a:lnTo>
                    <a:pt x="2799" y="25515"/>
                  </a:lnTo>
                  <a:lnTo>
                    <a:pt x="2833" y="25469"/>
                  </a:lnTo>
                  <a:lnTo>
                    <a:pt x="4801" y="26596"/>
                  </a:lnTo>
                  <a:lnTo>
                    <a:pt x="4790" y="26641"/>
                  </a:lnTo>
                  <a:lnTo>
                    <a:pt x="4779" y="26687"/>
                  </a:lnTo>
                  <a:lnTo>
                    <a:pt x="4790" y="26721"/>
                  </a:lnTo>
                  <a:lnTo>
                    <a:pt x="4801" y="26766"/>
                  </a:lnTo>
                  <a:lnTo>
                    <a:pt x="4813" y="26800"/>
                  </a:lnTo>
                  <a:lnTo>
                    <a:pt x="4836" y="26835"/>
                  </a:lnTo>
                  <a:lnTo>
                    <a:pt x="4870" y="26857"/>
                  </a:lnTo>
                  <a:lnTo>
                    <a:pt x="4904" y="26880"/>
                  </a:lnTo>
                  <a:lnTo>
                    <a:pt x="4938" y="26891"/>
                  </a:lnTo>
                  <a:lnTo>
                    <a:pt x="4972" y="26903"/>
                  </a:lnTo>
                  <a:lnTo>
                    <a:pt x="4972" y="29235"/>
                  </a:lnTo>
                  <a:lnTo>
                    <a:pt x="4938" y="29246"/>
                  </a:lnTo>
                  <a:lnTo>
                    <a:pt x="4904" y="29257"/>
                  </a:lnTo>
                  <a:lnTo>
                    <a:pt x="4847" y="29303"/>
                  </a:lnTo>
                  <a:lnTo>
                    <a:pt x="4824" y="29326"/>
                  </a:lnTo>
                  <a:lnTo>
                    <a:pt x="4801" y="29360"/>
                  </a:lnTo>
                  <a:lnTo>
                    <a:pt x="4790" y="29405"/>
                  </a:lnTo>
                  <a:lnTo>
                    <a:pt x="4790" y="29439"/>
                  </a:lnTo>
                  <a:lnTo>
                    <a:pt x="4790" y="29474"/>
                  </a:lnTo>
                  <a:lnTo>
                    <a:pt x="4801" y="29519"/>
                  </a:lnTo>
                  <a:lnTo>
                    <a:pt x="2765" y="30691"/>
                  </a:lnTo>
                  <a:lnTo>
                    <a:pt x="2742" y="30657"/>
                  </a:lnTo>
                  <a:lnTo>
                    <a:pt x="2708" y="30645"/>
                  </a:lnTo>
                  <a:lnTo>
                    <a:pt x="2674" y="30623"/>
                  </a:lnTo>
                  <a:lnTo>
                    <a:pt x="2595" y="30623"/>
                  </a:lnTo>
                  <a:lnTo>
                    <a:pt x="2549" y="30645"/>
                  </a:lnTo>
                  <a:lnTo>
                    <a:pt x="2515" y="30668"/>
                  </a:lnTo>
                  <a:lnTo>
                    <a:pt x="2492" y="30691"/>
                  </a:lnTo>
                  <a:lnTo>
                    <a:pt x="501" y="29542"/>
                  </a:lnTo>
                  <a:lnTo>
                    <a:pt x="513" y="29496"/>
                  </a:lnTo>
                  <a:lnTo>
                    <a:pt x="524" y="29439"/>
                  </a:lnTo>
                  <a:lnTo>
                    <a:pt x="513" y="29394"/>
                  </a:lnTo>
                  <a:lnTo>
                    <a:pt x="501" y="29348"/>
                  </a:lnTo>
                  <a:lnTo>
                    <a:pt x="479" y="29303"/>
                  </a:lnTo>
                  <a:lnTo>
                    <a:pt x="445" y="29269"/>
                  </a:lnTo>
                  <a:lnTo>
                    <a:pt x="410" y="29235"/>
                  </a:lnTo>
                  <a:lnTo>
                    <a:pt x="376" y="29212"/>
                  </a:lnTo>
                  <a:lnTo>
                    <a:pt x="331" y="29189"/>
                  </a:lnTo>
                  <a:lnTo>
                    <a:pt x="285" y="29189"/>
                  </a:lnTo>
                  <a:lnTo>
                    <a:pt x="285" y="26869"/>
                  </a:lnTo>
                  <a:lnTo>
                    <a:pt x="342" y="26846"/>
                  </a:lnTo>
                  <a:lnTo>
                    <a:pt x="399" y="26812"/>
                  </a:lnTo>
                  <a:lnTo>
                    <a:pt x="433" y="26755"/>
                  </a:lnTo>
                  <a:lnTo>
                    <a:pt x="445" y="26687"/>
                  </a:lnTo>
                  <a:lnTo>
                    <a:pt x="445" y="26653"/>
                  </a:lnTo>
                  <a:lnTo>
                    <a:pt x="433" y="26618"/>
                  </a:lnTo>
                  <a:lnTo>
                    <a:pt x="2424" y="25458"/>
                  </a:lnTo>
                  <a:close/>
                  <a:moveTo>
                    <a:pt x="26153" y="25447"/>
                  </a:moveTo>
                  <a:lnTo>
                    <a:pt x="26187" y="25492"/>
                  </a:lnTo>
                  <a:lnTo>
                    <a:pt x="26233" y="25526"/>
                  </a:lnTo>
                  <a:lnTo>
                    <a:pt x="26290" y="25549"/>
                  </a:lnTo>
                  <a:lnTo>
                    <a:pt x="26392" y="25549"/>
                  </a:lnTo>
                  <a:lnTo>
                    <a:pt x="26449" y="25526"/>
                  </a:lnTo>
                  <a:lnTo>
                    <a:pt x="26483" y="25492"/>
                  </a:lnTo>
                  <a:lnTo>
                    <a:pt x="26517" y="25458"/>
                  </a:lnTo>
                  <a:lnTo>
                    <a:pt x="28474" y="26584"/>
                  </a:lnTo>
                  <a:lnTo>
                    <a:pt x="28462" y="26630"/>
                  </a:lnTo>
                  <a:lnTo>
                    <a:pt x="28462" y="26687"/>
                  </a:lnTo>
                  <a:lnTo>
                    <a:pt x="28462" y="26732"/>
                  </a:lnTo>
                  <a:lnTo>
                    <a:pt x="28474" y="26778"/>
                  </a:lnTo>
                  <a:lnTo>
                    <a:pt x="28496" y="26812"/>
                  </a:lnTo>
                  <a:lnTo>
                    <a:pt x="28519" y="26857"/>
                  </a:lnTo>
                  <a:lnTo>
                    <a:pt x="28553" y="26880"/>
                  </a:lnTo>
                  <a:lnTo>
                    <a:pt x="28599" y="26914"/>
                  </a:lnTo>
                  <a:lnTo>
                    <a:pt x="28633" y="26926"/>
                  </a:lnTo>
                  <a:lnTo>
                    <a:pt x="28678" y="26937"/>
                  </a:lnTo>
                  <a:lnTo>
                    <a:pt x="28678" y="29257"/>
                  </a:lnTo>
                  <a:lnTo>
                    <a:pt x="28621" y="29280"/>
                  </a:lnTo>
                  <a:lnTo>
                    <a:pt x="28565" y="29314"/>
                  </a:lnTo>
                  <a:lnTo>
                    <a:pt x="28530" y="29371"/>
                  </a:lnTo>
                  <a:lnTo>
                    <a:pt x="28519" y="29439"/>
                  </a:lnTo>
                  <a:lnTo>
                    <a:pt x="28530" y="29496"/>
                  </a:lnTo>
                  <a:lnTo>
                    <a:pt x="26483" y="30679"/>
                  </a:lnTo>
                  <a:lnTo>
                    <a:pt x="26449" y="30657"/>
                  </a:lnTo>
                  <a:lnTo>
                    <a:pt x="26415" y="30634"/>
                  </a:lnTo>
                  <a:lnTo>
                    <a:pt x="26381" y="30623"/>
                  </a:lnTo>
                  <a:lnTo>
                    <a:pt x="26346" y="30611"/>
                  </a:lnTo>
                  <a:lnTo>
                    <a:pt x="26301" y="30623"/>
                  </a:lnTo>
                  <a:lnTo>
                    <a:pt x="26255" y="30634"/>
                  </a:lnTo>
                  <a:lnTo>
                    <a:pt x="26221" y="30657"/>
                  </a:lnTo>
                  <a:lnTo>
                    <a:pt x="26199" y="30691"/>
                  </a:lnTo>
                  <a:lnTo>
                    <a:pt x="24174" y="29519"/>
                  </a:lnTo>
                  <a:lnTo>
                    <a:pt x="24185" y="29485"/>
                  </a:lnTo>
                  <a:lnTo>
                    <a:pt x="24196" y="29439"/>
                  </a:lnTo>
                  <a:lnTo>
                    <a:pt x="24185" y="29394"/>
                  </a:lnTo>
                  <a:lnTo>
                    <a:pt x="24174" y="29360"/>
                  </a:lnTo>
                  <a:lnTo>
                    <a:pt x="24162" y="29326"/>
                  </a:lnTo>
                  <a:lnTo>
                    <a:pt x="24128" y="29292"/>
                  </a:lnTo>
                  <a:lnTo>
                    <a:pt x="24105" y="29269"/>
                  </a:lnTo>
                  <a:lnTo>
                    <a:pt x="24071" y="29246"/>
                  </a:lnTo>
                  <a:lnTo>
                    <a:pt x="24026" y="29235"/>
                  </a:lnTo>
                  <a:lnTo>
                    <a:pt x="23992" y="29223"/>
                  </a:lnTo>
                  <a:lnTo>
                    <a:pt x="23992" y="26914"/>
                  </a:lnTo>
                  <a:lnTo>
                    <a:pt x="24026" y="26903"/>
                  </a:lnTo>
                  <a:lnTo>
                    <a:pt x="24071" y="26891"/>
                  </a:lnTo>
                  <a:lnTo>
                    <a:pt x="24105" y="26869"/>
                  </a:lnTo>
                  <a:lnTo>
                    <a:pt x="24140" y="26835"/>
                  </a:lnTo>
                  <a:lnTo>
                    <a:pt x="24162" y="26812"/>
                  </a:lnTo>
                  <a:lnTo>
                    <a:pt x="24185" y="26766"/>
                  </a:lnTo>
                  <a:lnTo>
                    <a:pt x="24196" y="26732"/>
                  </a:lnTo>
                  <a:lnTo>
                    <a:pt x="24196" y="26687"/>
                  </a:lnTo>
                  <a:lnTo>
                    <a:pt x="24196" y="26641"/>
                  </a:lnTo>
                  <a:lnTo>
                    <a:pt x="24174" y="26596"/>
                  </a:lnTo>
                  <a:lnTo>
                    <a:pt x="26153" y="25447"/>
                  </a:lnTo>
                  <a:close/>
                  <a:moveTo>
                    <a:pt x="9556" y="29553"/>
                  </a:moveTo>
                  <a:lnTo>
                    <a:pt x="9590" y="29599"/>
                  </a:lnTo>
                  <a:lnTo>
                    <a:pt x="9636" y="29633"/>
                  </a:lnTo>
                  <a:lnTo>
                    <a:pt x="9693" y="29656"/>
                  </a:lnTo>
                  <a:lnTo>
                    <a:pt x="9750" y="29667"/>
                  </a:lnTo>
                  <a:lnTo>
                    <a:pt x="9807" y="29656"/>
                  </a:lnTo>
                  <a:lnTo>
                    <a:pt x="9852" y="29633"/>
                  </a:lnTo>
                  <a:lnTo>
                    <a:pt x="9898" y="29599"/>
                  </a:lnTo>
                  <a:lnTo>
                    <a:pt x="9932" y="29565"/>
                  </a:lnTo>
                  <a:lnTo>
                    <a:pt x="11900" y="30702"/>
                  </a:lnTo>
                  <a:lnTo>
                    <a:pt x="11877" y="30736"/>
                  </a:lnTo>
                  <a:lnTo>
                    <a:pt x="11877" y="30793"/>
                  </a:lnTo>
                  <a:lnTo>
                    <a:pt x="11877" y="30839"/>
                  </a:lnTo>
                  <a:lnTo>
                    <a:pt x="11888" y="30873"/>
                  </a:lnTo>
                  <a:lnTo>
                    <a:pt x="11911" y="30918"/>
                  </a:lnTo>
                  <a:lnTo>
                    <a:pt x="11934" y="30952"/>
                  </a:lnTo>
                  <a:lnTo>
                    <a:pt x="11968" y="30975"/>
                  </a:lnTo>
                  <a:lnTo>
                    <a:pt x="12002" y="30998"/>
                  </a:lnTo>
                  <a:lnTo>
                    <a:pt x="12048" y="31021"/>
                  </a:lnTo>
                  <a:lnTo>
                    <a:pt x="12093" y="31032"/>
                  </a:lnTo>
                  <a:lnTo>
                    <a:pt x="12093" y="33364"/>
                  </a:lnTo>
                  <a:lnTo>
                    <a:pt x="12025" y="33387"/>
                  </a:lnTo>
                  <a:lnTo>
                    <a:pt x="11979" y="33421"/>
                  </a:lnTo>
                  <a:lnTo>
                    <a:pt x="11945" y="33478"/>
                  </a:lnTo>
                  <a:lnTo>
                    <a:pt x="11934" y="33546"/>
                  </a:lnTo>
                  <a:lnTo>
                    <a:pt x="11945" y="33603"/>
                  </a:lnTo>
                  <a:lnTo>
                    <a:pt x="9966" y="34752"/>
                  </a:lnTo>
                  <a:lnTo>
                    <a:pt x="9920" y="34706"/>
                  </a:lnTo>
                  <a:lnTo>
                    <a:pt x="9875" y="34661"/>
                  </a:lnTo>
                  <a:lnTo>
                    <a:pt x="9818" y="34638"/>
                  </a:lnTo>
                  <a:lnTo>
                    <a:pt x="9750" y="34638"/>
                  </a:lnTo>
                  <a:lnTo>
                    <a:pt x="9681" y="34649"/>
                  </a:lnTo>
                  <a:lnTo>
                    <a:pt x="9625" y="34672"/>
                  </a:lnTo>
                  <a:lnTo>
                    <a:pt x="9568" y="34706"/>
                  </a:lnTo>
                  <a:lnTo>
                    <a:pt x="9534" y="34752"/>
                  </a:lnTo>
                  <a:lnTo>
                    <a:pt x="7554" y="33614"/>
                  </a:lnTo>
                  <a:lnTo>
                    <a:pt x="7566" y="33546"/>
                  </a:lnTo>
                  <a:lnTo>
                    <a:pt x="7566" y="33512"/>
                  </a:lnTo>
                  <a:lnTo>
                    <a:pt x="7554" y="33478"/>
                  </a:lnTo>
                  <a:lnTo>
                    <a:pt x="7520" y="33421"/>
                  </a:lnTo>
                  <a:lnTo>
                    <a:pt x="7463" y="33375"/>
                  </a:lnTo>
                  <a:lnTo>
                    <a:pt x="7395" y="33353"/>
                  </a:lnTo>
                  <a:lnTo>
                    <a:pt x="7395" y="30987"/>
                  </a:lnTo>
                  <a:lnTo>
                    <a:pt x="7429" y="30987"/>
                  </a:lnTo>
                  <a:lnTo>
                    <a:pt x="7463" y="30964"/>
                  </a:lnTo>
                  <a:lnTo>
                    <a:pt x="7520" y="30918"/>
                  </a:lnTo>
                  <a:lnTo>
                    <a:pt x="7566" y="30861"/>
                  </a:lnTo>
                  <a:lnTo>
                    <a:pt x="7566" y="30827"/>
                  </a:lnTo>
                  <a:lnTo>
                    <a:pt x="7577" y="30793"/>
                  </a:lnTo>
                  <a:lnTo>
                    <a:pt x="7566" y="30748"/>
                  </a:lnTo>
                  <a:lnTo>
                    <a:pt x="7554" y="30714"/>
                  </a:lnTo>
                  <a:lnTo>
                    <a:pt x="9556" y="29553"/>
                  </a:lnTo>
                  <a:close/>
                  <a:moveTo>
                    <a:pt x="14345" y="29530"/>
                  </a:moveTo>
                  <a:lnTo>
                    <a:pt x="14379" y="29565"/>
                  </a:lnTo>
                  <a:lnTo>
                    <a:pt x="14414" y="29587"/>
                  </a:lnTo>
                  <a:lnTo>
                    <a:pt x="14448" y="29599"/>
                  </a:lnTo>
                  <a:lnTo>
                    <a:pt x="14493" y="29610"/>
                  </a:lnTo>
                  <a:lnTo>
                    <a:pt x="14527" y="29599"/>
                  </a:lnTo>
                  <a:lnTo>
                    <a:pt x="14573" y="29587"/>
                  </a:lnTo>
                  <a:lnTo>
                    <a:pt x="14607" y="29565"/>
                  </a:lnTo>
                  <a:lnTo>
                    <a:pt x="14630" y="29542"/>
                  </a:lnTo>
                  <a:lnTo>
                    <a:pt x="16700" y="30736"/>
                  </a:lnTo>
                  <a:lnTo>
                    <a:pt x="16689" y="30793"/>
                  </a:lnTo>
                  <a:lnTo>
                    <a:pt x="16700" y="30850"/>
                  </a:lnTo>
                  <a:lnTo>
                    <a:pt x="16734" y="30896"/>
                  </a:lnTo>
                  <a:lnTo>
                    <a:pt x="16768" y="30941"/>
                  </a:lnTo>
                  <a:lnTo>
                    <a:pt x="16825" y="30952"/>
                  </a:lnTo>
                  <a:lnTo>
                    <a:pt x="16825" y="33353"/>
                  </a:lnTo>
                  <a:lnTo>
                    <a:pt x="16768" y="33375"/>
                  </a:lnTo>
                  <a:lnTo>
                    <a:pt x="16711" y="33421"/>
                  </a:lnTo>
                  <a:lnTo>
                    <a:pt x="16677" y="33478"/>
                  </a:lnTo>
                  <a:lnTo>
                    <a:pt x="16666" y="33546"/>
                  </a:lnTo>
                  <a:lnTo>
                    <a:pt x="16677" y="33603"/>
                  </a:lnTo>
                  <a:lnTo>
                    <a:pt x="14675" y="34763"/>
                  </a:lnTo>
                  <a:lnTo>
                    <a:pt x="14641" y="34718"/>
                  </a:lnTo>
                  <a:lnTo>
                    <a:pt x="14596" y="34684"/>
                  </a:lnTo>
                  <a:lnTo>
                    <a:pt x="14550" y="34672"/>
                  </a:lnTo>
                  <a:lnTo>
                    <a:pt x="14493" y="34661"/>
                  </a:lnTo>
                  <a:lnTo>
                    <a:pt x="14436" y="34672"/>
                  </a:lnTo>
                  <a:lnTo>
                    <a:pt x="14379" y="34695"/>
                  </a:lnTo>
                  <a:lnTo>
                    <a:pt x="14334" y="34729"/>
                  </a:lnTo>
                  <a:lnTo>
                    <a:pt x="14300" y="34763"/>
                  </a:lnTo>
                  <a:lnTo>
                    <a:pt x="12298" y="33614"/>
                  </a:lnTo>
                  <a:lnTo>
                    <a:pt x="12309" y="33580"/>
                  </a:lnTo>
                  <a:lnTo>
                    <a:pt x="12309" y="33546"/>
                  </a:lnTo>
                  <a:lnTo>
                    <a:pt x="12309" y="33512"/>
                  </a:lnTo>
                  <a:lnTo>
                    <a:pt x="12298" y="33478"/>
                  </a:lnTo>
                  <a:lnTo>
                    <a:pt x="12264" y="33421"/>
                  </a:lnTo>
                  <a:lnTo>
                    <a:pt x="12207" y="33375"/>
                  </a:lnTo>
                  <a:lnTo>
                    <a:pt x="12173" y="33364"/>
                  </a:lnTo>
                  <a:lnTo>
                    <a:pt x="12139" y="33353"/>
                  </a:lnTo>
                  <a:lnTo>
                    <a:pt x="12139" y="31032"/>
                  </a:lnTo>
                  <a:lnTo>
                    <a:pt x="12184" y="31021"/>
                  </a:lnTo>
                  <a:lnTo>
                    <a:pt x="12230" y="31009"/>
                  </a:lnTo>
                  <a:lnTo>
                    <a:pt x="12264" y="30987"/>
                  </a:lnTo>
                  <a:lnTo>
                    <a:pt x="12298" y="30952"/>
                  </a:lnTo>
                  <a:lnTo>
                    <a:pt x="12332" y="30918"/>
                  </a:lnTo>
                  <a:lnTo>
                    <a:pt x="12343" y="30884"/>
                  </a:lnTo>
                  <a:lnTo>
                    <a:pt x="12366" y="30839"/>
                  </a:lnTo>
                  <a:lnTo>
                    <a:pt x="12366" y="30793"/>
                  </a:lnTo>
                  <a:lnTo>
                    <a:pt x="12366" y="30736"/>
                  </a:lnTo>
                  <a:lnTo>
                    <a:pt x="12343" y="30691"/>
                  </a:lnTo>
                  <a:lnTo>
                    <a:pt x="14345" y="29530"/>
                  </a:lnTo>
                  <a:close/>
                  <a:moveTo>
                    <a:pt x="23787" y="29553"/>
                  </a:moveTo>
                  <a:lnTo>
                    <a:pt x="23821" y="29599"/>
                  </a:lnTo>
                  <a:lnTo>
                    <a:pt x="23867" y="29633"/>
                  </a:lnTo>
                  <a:lnTo>
                    <a:pt x="23912" y="29656"/>
                  </a:lnTo>
                  <a:lnTo>
                    <a:pt x="23969" y="29667"/>
                  </a:lnTo>
                  <a:lnTo>
                    <a:pt x="24026" y="29656"/>
                  </a:lnTo>
                  <a:lnTo>
                    <a:pt x="24071" y="29633"/>
                  </a:lnTo>
                  <a:lnTo>
                    <a:pt x="24117" y="29599"/>
                  </a:lnTo>
                  <a:lnTo>
                    <a:pt x="24151" y="29565"/>
                  </a:lnTo>
                  <a:lnTo>
                    <a:pt x="26176" y="30736"/>
                  </a:lnTo>
                  <a:lnTo>
                    <a:pt x="26164" y="30793"/>
                  </a:lnTo>
                  <a:lnTo>
                    <a:pt x="26176" y="30850"/>
                  </a:lnTo>
                  <a:lnTo>
                    <a:pt x="26210" y="30896"/>
                  </a:lnTo>
                  <a:lnTo>
                    <a:pt x="26255" y="30941"/>
                  </a:lnTo>
                  <a:lnTo>
                    <a:pt x="26312" y="30964"/>
                  </a:lnTo>
                  <a:lnTo>
                    <a:pt x="26312" y="33330"/>
                  </a:lnTo>
                  <a:lnTo>
                    <a:pt x="26278" y="33341"/>
                  </a:lnTo>
                  <a:lnTo>
                    <a:pt x="26244" y="33364"/>
                  </a:lnTo>
                  <a:lnTo>
                    <a:pt x="26176" y="33409"/>
                  </a:lnTo>
                  <a:lnTo>
                    <a:pt x="26142" y="33466"/>
                  </a:lnTo>
                  <a:lnTo>
                    <a:pt x="26130" y="33500"/>
                  </a:lnTo>
                  <a:lnTo>
                    <a:pt x="26130" y="33546"/>
                  </a:lnTo>
                  <a:lnTo>
                    <a:pt x="26130" y="33580"/>
                  </a:lnTo>
                  <a:lnTo>
                    <a:pt x="26142" y="33614"/>
                  </a:lnTo>
                  <a:lnTo>
                    <a:pt x="24128" y="34775"/>
                  </a:lnTo>
                  <a:lnTo>
                    <a:pt x="24105" y="34740"/>
                  </a:lnTo>
                  <a:lnTo>
                    <a:pt x="24060" y="34718"/>
                  </a:lnTo>
                  <a:lnTo>
                    <a:pt x="24014" y="34706"/>
                  </a:lnTo>
                  <a:lnTo>
                    <a:pt x="23969" y="34695"/>
                  </a:lnTo>
                  <a:lnTo>
                    <a:pt x="23923" y="34706"/>
                  </a:lnTo>
                  <a:lnTo>
                    <a:pt x="23878" y="34718"/>
                  </a:lnTo>
                  <a:lnTo>
                    <a:pt x="23844" y="34752"/>
                  </a:lnTo>
                  <a:lnTo>
                    <a:pt x="23810" y="34786"/>
                  </a:lnTo>
                  <a:lnTo>
                    <a:pt x="21808" y="33626"/>
                  </a:lnTo>
                  <a:lnTo>
                    <a:pt x="21819" y="33591"/>
                  </a:lnTo>
                  <a:lnTo>
                    <a:pt x="21819" y="33546"/>
                  </a:lnTo>
                  <a:lnTo>
                    <a:pt x="21819" y="33500"/>
                  </a:lnTo>
                  <a:lnTo>
                    <a:pt x="21808" y="33466"/>
                  </a:lnTo>
                  <a:lnTo>
                    <a:pt x="21785" y="33421"/>
                  </a:lnTo>
                  <a:lnTo>
                    <a:pt x="21762" y="33398"/>
                  </a:lnTo>
                  <a:lnTo>
                    <a:pt x="21728" y="33364"/>
                  </a:lnTo>
                  <a:lnTo>
                    <a:pt x="21694" y="33341"/>
                  </a:lnTo>
                  <a:lnTo>
                    <a:pt x="21660" y="33330"/>
                  </a:lnTo>
                  <a:lnTo>
                    <a:pt x="21614" y="33330"/>
                  </a:lnTo>
                  <a:lnTo>
                    <a:pt x="21614" y="30975"/>
                  </a:lnTo>
                  <a:lnTo>
                    <a:pt x="21648" y="30975"/>
                  </a:lnTo>
                  <a:lnTo>
                    <a:pt x="21682" y="30964"/>
                  </a:lnTo>
                  <a:lnTo>
                    <a:pt x="21739" y="30918"/>
                  </a:lnTo>
                  <a:lnTo>
                    <a:pt x="21785" y="30861"/>
                  </a:lnTo>
                  <a:lnTo>
                    <a:pt x="21796" y="30827"/>
                  </a:lnTo>
                  <a:lnTo>
                    <a:pt x="21796" y="30793"/>
                  </a:lnTo>
                  <a:lnTo>
                    <a:pt x="21796" y="30748"/>
                  </a:lnTo>
                  <a:lnTo>
                    <a:pt x="21785" y="30714"/>
                  </a:lnTo>
                  <a:lnTo>
                    <a:pt x="23787" y="29553"/>
                  </a:lnTo>
                  <a:close/>
                  <a:moveTo>
                    <a:pt x="28553" y="29542"/>
                  </a:moveTo>
                  <a:lnTo>
                    <a:pt x="28576" y="29576"/>
                  </a:lnTo>
                  <a:lnTo>
                    <a:pt x="28621" y="29610"/>
                  </a:lnTo>
                  <a:lnTo>
                    <a:pt x="28667" y="29621"/>
                  </a:lnTo>
                  <a:lnTo>
                    <a:pt x="28712" y="29633"/>
                  </a:lnTo>
                  <a:lnTo>
                    <a:pt x="28758" y="29621"/>
                  </a:lnTo>
                  <a:lnTo>
                    <a:pt x="28803" y="29610"/>
                  </a:lnTo>
                  <a:lnTo>
                    <a:pt x="28838" y="29587"/>
                  </a:lnTo>
                  <a:lnTo>
                    <a:pt x="28872" y="29553"/>
                  </a:lnTo>
                  <a:lnTo>
                    <a:pt x="30828" y="30679"/>
                  </a:lnTo>
                  <a:lnTo>
                    <a:pt x="30817" y="30736"/>
                  </a:lnTo>
                  <a:lnTo>
                    <a:pt x="30817" y="30793"/>
                  </a:lnTo>
                  <a:lnTo>
                    <a:pt x="30817" y="30839"/>
                  </a:lnTo>
                  <a:lnTo>
                    <a:pt x="30828" y="30884"/>
                  </a:lnTo>
                  <a:lnTo>
                    <a:pt x="30851" y="30930"/>
                  </a:lnTo>
                  <a:lnTo>
                    <a:pt x="30885" y="30964"/>
                  </a:lnTo>
                  <a:lnTo>
                    <a:pt x="30919" y="30998"/>
                  </a:lnTo>
                  <a:lnTo>
                    <a:pt x="30953" y="31032"/>
                  </a:lnTo>
                  <a:lnTo>
                    <a:pt x="30999" y="31043"/>
                  </a:lnTo>
                  <a:lnTo>
                    <a:pt x="31056" y="31055"/>
                  </a:lnTo>
                  <a:lnTo>
                    <a:pt x="31056" y="33330"/>
                  </a:lnTo>
                  <a:lnTo>
                    <a:pt x="31010" y="33330"/>
                  </a:lnTo>
                  <a:lnTo>
                    <a:pt x="30976" y="33353"/>
                  </a:lnTo>
                  <a:lnTo>
                    <a:pt x="30942" y="33375"/>
                  </a:lnTo>
                  <a:lnTo>
                    <a:pt x="30919" y="33398"/>
                  </a:lnTo>
                  <a:lnTo>
                    <a:pt x="30885" y="33432"/>
                  </a:lnTo>
                  <a:lnTo>
                    <a:pt x="30874" y="33466"/>
                  </a:lnTo>
                  <a:lnTo>
                    <a:pt x="30862" y="33500"/>
                  </a:lnTo>
                  <a:lnTo>
                    <a:pt x="30862" y="33546"/>
                  </a:lnTo>
                  <a:lnTo>
                    <a:pt x="30862" y="33580"/>
                  </a:lnTo>
                  <a:lnTo>
                    <a:pt x="30874" y="33626"/>
                  </a:lnTo>
                  <a:lnTo>
                    <a:pt x="28872" y="34775"/>
                  </a:lnTo>
                  <a:lnTo>
                    <a:pt x="28838" y="34740"/>
                  </a:lnTo>
                  <a:lnTo>
                    <a:pt x="28803" y="34718"/>
                  </a:lnTo>
                  <a:lnTo>
                    <a:pt x="28758" y="34695"/>
                  </a:lnTo>
                  <a:lnTo>
                    <a:pt x="28656" y="34695"/>
                  </a:lnTo>
                  <a:lnTo>
                    <a:pt x="28610" y="34718"/>
                  </a:lnTo>
                  <a:lnTo>
                    <a:pt x="28576" y="34740"/>
                  </a:lnTo>
                  <a:lnTo>
                    <a:pt x="28542" y="34786"/>
                  </a:lnTo>
                  <a:lnTo>
                    <a:pt x="26540" y="33626"/>
                  </a:lnTo>
                  <a:lnTo>
                    <a:pt x="26551" y="33591"/>
                  </a:lnTo>
                  <a:lnTo>
                    <a:pt x="26551" y="33546"/>
                  </a:lnTo>
                  <a:lnTo>
                    <a:pt x="26551" y="33500"/>
                  </a:lnTo>
                  <a:lnTo>
                    <a:pt x="26540" y="33466"/>
                  </a:lnTo>
                  <a:lnTo>
                    <a:pt x="26517" y="33432"/>
                  </a:lnTo>
                  <a:lnTo>
                    <a:pt x="26494" y="33398"/>
                  </a:lnTo>
                  <a:lnTo>
                    <a:pt x="26472" y="33375"/>
                  </a:lnTo>
                  <a:lnTo>
                    <a:pt x="26437" y="33353"/>
                  </a:lnTo>
                  <a:lnTo>
                    <a:pt x="26392" y="33341"/>
                  </a:lnTo>
                  <a:lnTo>
                    <a:pt x="26358" y="33330"/>
                  </a:lnTo>
                  <a:lnTo>
                    <a:pt x="26358" y="30964"/>
                  </a:lnTo>
                  <a:lnTo>
                    <a:pt x="26415" y="30941"/>
                  </a:lnTo>
                  <a:lnTo>
                    <a:pt x="26472" y="30907"/>
                  </a:lnTo>
                  <a:lnTo>
                    <a:pt x="26506" y="30850"/>
                  </a:lnTo>
                  <a:lnTo>
                    <a:pt x="26517" y="30793"/>
                  </a:lnTo>
                  <a:lnTo>
                    <a:pt x="26506" y="30725"/>
                  </a:lnTo>
                  <a:lnTo>
                    <a:pt x="28553" y="29542"/>
                  </a:lnTo>
                  <a:close/>
                  <a:moveTo>
                    <a:pt x="7531" y="33648"/>
                  </a:moveTo>
                  <a:lnTo>
                    <a:pt x="9511" y="34797"/>
                  </a:lnTo>
                  <a:lnTo>
                    <a:pt x="9499" y="34843"/>
                  </a:lnTo>
                  <a:lnTo>
                    <a:pt x="9488" y="34900"/>
                  </a:lnTo>
                  <a:lnTo>
                    <a:pt x="9499" y="34945"/>
                  </a:lnTo>
                  <a:lnTo>
                    <a:pt x="9511" y="34991"/>
                  </a:lnTo>
                  <a:lnTo>
                    <a:pt x="9534" y="35025"/>
                  </a:lnTo>
                  <a:lnTo>
                    <a:pt x="9556" y="35070"/>
                  </a:lnTo>
                  <a:lnTo>
                    <a:pt x="9590" y="35093"/>
                  </a:lnTo>
                  <a:lnTo>
                    <a:pt x="9625" y="35127"/>
                  </a:lnTo>
                  <a:lnTo>
                    <a:pt x="9670" y="35139"/>
                  </a:lnTo>
                  <a:lnTo>
                    <a:pt x="9716" y="35150"/>
                  </a:lnTo>
                  <a:lnTo>
                    <a:pt x="9716" y="37425"/>
                  </a:lnTo>
                  <a:lnTo>
                    <a:pt x="9681" y="37425"/>
                  </a:lnTo>
                  <a:lnTo>
                    <a:pt x="9636" y="37448"/>
                  </a:lnTo>
                  <a:lnTo>
                    <a:pt x="9602" y="37470"/>
                  </a:lnTo>
                  <a:lnTo>
                    <a:pt x="9568" y="37493"/>
                  </a:lnTo>
                  <a:lnTo>
                    <a:pt x="9545" y="37527"/>
                  </a:lnTo>
                  <a:lnTo>
                    <a:pt x="9534" y="37561"/>
                  </a:lnTo>
                  <a:lnTo>
                    <a:pt x="9522" y="37607"/>
                  </a:lnTo>
                  <a:lnTo>
                    <a:pt x="9511" y="37652"/>
                  </a:lnTo>
                  <a:lnTo>
                    <a:pt x="9522" y="37698"/>
                  </a:lnTo>
                  <a:lnTo>
                    <a:pt x="9534" y="37732"/>
                  </a:lnTo>
                  <a:lnTo>
                    <a:pt x="7588" y="38847"/>
                  </a:lnTo>
                  <a:lnTo>
                    <a:pt x="7554" y="38801"/>
                  </a:lnTo>
                  <a:lnTo>
                    <a:pt x="7497" y="38767"/>
                  </a:lnTo>
                  <a:lnTo>
                    <a:pt x="7440" y="38745"/>
                  </a:lnTo>
                  <a:lnTo>
                    <a:pt x="7372" y="38733"/>
                  </a:lnTo>
                  <a:lnTo>
                    <a:pt x="7304" y="38745"/>
                  </a:lnTo>
                  <a:lnTo>
                    <a:pt x="7236" y="38767"/>
                  </a:lnTo>
                  <a:lnTo>
                    <a:pt x="7190" y="38801"/>
                  </a:lnTo>
                  <a:lnTo>
                    <a:pt x="7145" y="38847"/>
                  </a:lnTo>
                  <a:lnTo>
                    <a:pt x="5165" y="37709"/>
                  </a:lnTo>
                  <a:lnTo>
                    <a:pt x="5177" y="37652"/>
                  </a:lnTo>
                  <a:lnTo>
                    <a:pt x="5165" y="37584"/>
                  </a:lnTo>
                  <a:lnTo>
                    <a:pt x="5131" y="37539"/>
                  </a:lnTo>
                  <a:lnTo>
                    <a:pt x="5086" y="37493"/>
                  </a:lnTo>
                  <a:lnTo>
                    <a:pt x="5018" y="37482"/>
                  </a:lnTo>
                  <a:lnTo>
                    <a:pt x="5018" y="35127"/>
                  </a:lnTo>
                  <a:lnTo>
                    <a:pt x="5063" y="35127"/>
                  </a:lnTo>
                  <a:lnTo>
                    <a:pt x="5109" y="35104"/>
                  </a:lnTo>
                  <a:lnTo>
                    <a:pt x="5143" y="35082"/>
                  </a:lnTo>
                  <a:lnTo>
                    <a:pt x="5177" y="35059"/>
                  </a:lnTo>
                  <a:lnTo>
                    <a:pt x="5200" y="35025"/>
                  </a:lnTo>
                  <a:lnTo>
                    <a:pt x="5222" y="34979"/>
                  </a:lnTo>
                  <a:lnTo>
                    <a:pt x="5234" y="34945"/>
                  </a:lnTo>
                  <a:lnTo>
                    <a:pt x="5234" y="34900"/>
                  </a:lnTo>
                  <a:lnTo>
                    <a:pt x="5234" y="34843"/>
                  </a:lnTo>
                  <a:lnTo>
                    <a:pt x="5222" y="34797"/>
                  </a:lnTo>
                  <a:lnTo>
                    <a:pt x="7213" y="33648"/>
                  </a:lnTo>
                  <a:lnTo>
                    <a:pt x="7236" y="33682"/>
                  </a:lnTo>
                  <a:lnTo>
                    <a:pt x="7281" y="33717"/>
                  </a:lnTo>
                  <a:lnTo>
                    <a:pt x="7327" y="33728"/>
                  </a:lnTo>
                  <a:lnTo>
                    <a:pt x="7372" y="33739"/>
                  </a:lnTo>
                  <a:lnTo>
                    <a:pt x="7418" y="33728"/>
                  </a:lnTo>
                  <a:lnTo>
                    <a:pt x="7463" y="33717"/>
                  </a:lnTo>
                  <a:lnTo>
                    <a:pt x="7497" y="33694"/>
                  </a:lnTo>
                  <a:lnTo>
                    <a:pt x="7531" y="33648"/>
                  </a:lnTo>
                  <a:close/>
                  <a:moveTo>
                    <a:pt x="21409" y="33660"/>
                  </a:moveTo>
                  <a:lnTo>
                    <a:pt x="21444" y="33705"/>
                  </a:lnTo>
                  <a:lnTo>
                    <a:pt x="21489" y="33739"/>
                  </a:lnTo>
                  <a:lnTo>
                    <a:pt x="21546" y="33762"/>
                  </a:lnTo>
                  <a:lnTo>
                    <a:pt x="21660" y="33762"/>
                  </a:lnTo>
                  <a:lnTo>
                    <a:pt x="21705" y="33739"/>
                  </a:lnTo>
                  <a:lnTo>
                    <a:pt x="21751" y="33705"/>
                  </a:lnTo>
                  <a:lnTo>
                    <a:pt x="21785" y="33671"/>
                  </a:lnTo>
                  <a:lnTo>
                    <a:pt x="23787" y="34831"/>
                  </a:lnTo>
                  <a:lnTo>
                    <a:pt x="23776" y="34900"/>
                  </a:lnTo>
                  <a:lnTo>
                    <a:pt x="23787" y="34968"/>
                  </a:lnTo>
                  <a:lnTo>
                    <a:pt x="23821" y="35025"/>
                  </a:lnTo>
                  <a:lnTo>
                    <a:pt x="23878" y="35070"/>
                  </a:lnTo>
                  <a:lnTo>
                    <a:pt x="23946" y="35093"/>
                  </a:lnTo>
                  <a:lnTo>
                    <a:pt x="23946" y="37482"/>
                  </a:lnTo>
                  <a:lnTo>
                    <a:pt x="23889" y="37505"/>
                  </a:lnTo>
                  <a:lnTo>
                    <a:pt x="23844" y="37539"/>
                  </a:lnTo>
                  <a:lnTo>
                    <a:pt x="23810" y="37596"/>
                  </a:lnTo>
                  <a:lnTo>
                    <a:pt x="23798" y="37652"/>
                  </a:lnTo>
                  <a:lnTo>
                    <a:pt x="23810" y="37698"/>
                  </a:lnTo>
                  <a:lnTo>
                    <a:pt x="21819" y="38847"/>
                  </a:lnTo>
                  <a:lnTo>
                    <a:pt x="21773" y="38801"/>
                  </a:lnTo>
                  <a:lnTo>
                    <a:pt x="21728" y="38767"/>
                  </a:lnTo>
                  <a:lnTo>
                    <a:pt x="21671" y="38745"/>
                  </a:lnTo>
                  <a:lnTo>
                    <a:pt x="21603" y="38733"/>
                  </a:lnTo>
                  <a:lnTo>
                    <a:pt x="21535" y="38745"/>
                  </a:lnTo>
                  <a:lnTo>
                    <a:pt x="21478" y="38767"/>
                  </a:lnTo>
                  <a:lnTo>
                    <a:pt x="21421" y="38801"/>
                  </a:lnTo>
                  <a:lnTo>
                    <a:pt x="21375" y="38858"/>
                  </a:lnTo>
                  <a:lnTo>
                    <a:pt x="19453" y="37744"/>
                  </a:lnTo>
                  <a:lnTo>
                    <a:pt x="19464" y="37698"/>
                  </a:lnTo>
                  <a:lnTo>
                    <a:pt x="19476" y="37652"/>
                  </a:lnTo>
                  <a:lnTo>
                    <a:pt x="19464" y="37607"/>
                  </a:lnTo>
                  <a:lnTo>
                    <a:pt x="19453" y="37561"/>
                  </a:lnTo>
                  <a:lnTo>
                    <a:pt x="19430" y="37516"/>
                  </a:lnTo>
                  <a:lnTo>
                    <a:pt x="19407" y="37482"/>
                  </a:lnTo>
                  <a:lnTo>
                    <a:pt x="19373" y="37459"/>
                  </a:lnTo>
                  <a:lnTo>
                    <a:pt x="19339" y="37436"/>
                  </a:lnTo>
                  <a:lnTo>
                    <a:pt x="19294" y="37414"/>
                  </a:lnTo>
                  <a:lnTo>
                    <a:pt x="19248" y="37414"/>
                  </a:lnTo>
                  <a:lnTo>
                    <a:pt x="19248" y="35104"/>
                  </a:lnTo>
                  <a:lnTo>
                    <a:pt x="19282" y="35104"/>
                  </a:lnTo>
                  <a:lnTo>
                    <a:pt x="19328" y="35082"/>
                  </a:lnTo>
                  <a:lnTo>
                    <a:pt x="19362" y="35070"/>
                  </a:lnTo>
                  <a:lnTo>
                    <a:pt x="19385" y="35036"/>
                  </a:lnTo>
                  <a:lnTo>
                    <a:pt x="19407" y="35013"/>
                  </a:lnTo>
                  <a:lnTo>
                    <a:pt x="19430" y="34979"/>
                  </a:lnTo>
                  <a:lnTo>
                    <a:pt x="19442" y="34934"/>
                  </a:lnTo>
                  <a:lnTo>
                    <a:pt x="19442" y="34900"/>
                  </a:lnTo>
                  <a:lnTo>
                    <a:pt x="19442" y="34854"/>
                  </a:lnTo>
                  <a:lnTo>
                    <a:pt x="19430" y="34809"/>
                  </a:lnTo>
                  <a:lnTo>
                    <a:pt x="21409" y="33660"/>
                  </a:lnTo>
                  <a:close/>
                  <a:moveTo>
                    <a:pt x="26164" y="33660"/>
                  </a:moveTo>
                  <a:lnTo>
                    <a:pt x="26199" y="33705"/>
                  </a:lnTo>
                  <a:lnTo>
                    <a:pt x="26233" y="33728"/>
                  </a:lnTo>
                  <a:lnTo>
                    <a:pt x="26290" y="33751"/>
                  </a:lnTo>
                  <a:lnTo>
                    <a:pt x="26346" y="33762"/>
                  </a:lnTo>
                  <a:lnTo>
                    <a:pt x="26392" y="33751"/>
                  </a:lnTo>
                  <a:lnTo>
                    <a:pt x="26449" y="33739"/>
                  </a:lnTo>
                  <a:lnTo>
                    <a:pt x="26483" y="33705"/>
                  </a:lnTo>
                  <a:lnTo>
                    <a:pt x="26517" y="33671"/>
                  </a:lnTo>
                  <a:lnTo>
                    <a:pt x="28519" y="34820"/>
                  </a:lnTo>
                  <a:lnTo>
                    <a:pt x="28519" y="34854"/>
                  </a:lnTo>
                  <a:lnTo>
                    <a:pt x="28508" y="34900"/>
                  </a:lnTo>
                  <a:lnTo>
                    <a:pt x="28519" y="34934"/>
                  </a:lnTo>
                  <a:lnTo>
                    <a:pt x="28519" y="34968"/>
                  </a:lnTo>
                  <a:lnTo>
                    <a:pt x="28565" y="35025"/>
                  </a:lnTo>
                  <a:lnTo>
                    <a:pt x="28610" y="35070"/>
                  </a:lnTo>
                  <a:lnTo>
                    <a:pt x="28678" y="35093"/>
                  </a:lnTo>
                  <a:lnTo>
                    <a:pt x="28678" y="37402"/>
                  </a:lnTo>
                  <a:lnTo>
                    <a:pt x="28633" y="37414"/>
                  </a:lnTo>
                  <a:lnTo>
                    <a:pt x="28599" y="37436"/>
                  </a:lnTo>
                  <a:lnTo>
                    <a:pt x="28553" y="37459"/>
                  </a:lnTo>
                  <a:lnTo>
                    <a:pt x="28530" y="37482"/>
                  </a:lnTo>
                  <a:lnTo>
                    <a:pt x="28496" y="37516"/>
                  </a:lnTo>
                  <a:lnTo>
                    <a:pt x="28485" y="37561"/>
                  </a:lnTo>
                  <a:lnTo>
                    <a:pt x="28462" y="37607"/>
                  </a:lnTo>
                  <a:lnTo>
                    <a:pt x="28462" y="37652"/>
                  </a:lnTo>
                  <a:lnTo>
                    <a:pt x="28462" y="37698"/>
                  </a:lnTo>
                  <a:lnTo>
                    <a:pt x="28485" y="37744"/>
                  </a:lnTo>
                  <a:lnTo>
                    <a:pt x="26563" y="38847"/>
                  </a:lnTo>
                  <a:lnTo>
                    <a:pt x="26517" y="38801"/>
                  </a:lnTo>
                  <a:lnTo>
                    <a:pt x="26472" y="38767"/>
                  </a:lnTo>
                  <a:lnTo>
                    <a:pt x="26403" y="38745"/>
                  </a:lnTo>
                  <a:lnTo>
                    <a:pt x="26346" y="38733"/>
                  </a:lnTo>
                  <a:lnTo>
                    <a:pt x="26278" y="38745"/>
                  </a:lnTo>
                  <a:lnTo>
                    <a:pt x="26210" y="38767"/>
                  </a:lnTo>
                  <a:lnTo>
                    <a:pt x="26153" y="38801"/>
                  </a:lnTo>
                  <a:lnTo>
                    <a:pt x="26119" y="38858"/>
                  </a:lnTo>
                  <a:lnTo>
                    <a:pt x="24128" y="37709"/>
                  </a:lnTo>
                  <a:lnTo>
                    <a:pt x="24140" y="37652"/>
                  </a:lnTo>
                  <a:lnTo>
                    <a:pt x="24128" y="37584"/>
                  </a:lnTo>
                  <a:lnTo>
                    <a:pt x="24094" y="37539"/>
                  </a:lnTo>
                  <a:lnTo>
                    <a:pt x="24049" y="37505"/>
                  </a:lnTo>
                  <a:lnTo>
                    <a:pt x="23992" y="37482"/>
                  </a:lnTo>
                  <a:lnTo>
                    <a:pt x="23992" y="35093"/>
                  </a:lnTo>
                  <a:lnTo>
                    <a:pt x="24026" y="35082"/>
                  </a:lnTo>
                  <a:lnTo>
                    <a:pt x="24060" y="35070"/>
                  </a:lnTo>
                  <a:lnTo>
                    <a:pt x="24117" y="35025"/>
                  </a:lnTo>
                  <a:lnTo>
                    <a:pt x="24151" y="34968"/>
                  </a:lnTo>
                  <a:lnTo>
                    <a:pt x="24162" y="34934"/>
                  </a:lnTo>
                  <a:lnTo>
                    <a:pt x="24174" y="34900"/>
                  </a:lnTo>
                  <a:lnTo>
                    <a:pt x="24162" y="34854"/>
                  </a:lnTo>
                  <a:lnTo>
                    <a:pt x="24151" y="34820"/>
                  </a:lnTo>
                  <a:lnTo>
                    <a:pt x="26164" y="33660"/>
                  </a:lnTo>
                  <a:close/>
                  <a:moveTo>
                    <a:pt x="35617" y="33671"/>
                  </a:moveTo>
                  <a:lnTo>
                    <a:pt x="35651" y="33717"/>
                  </a:lnTo>
                  <a:lnTo>
                    <a:pt x="35708" y="33751"/>
                  </a:lnTo>
                  <a:lnTo>
                    <a:pt x="35765" y="33773"/>
                  </a:lnTo>
                  <a:lnTo>
                    <a:pt x="35822" y="33785"/>
                  </a:lnTo>
                  <a:lnTo>
                    <a:pt x="35879" y="33773"/>
                  </a:lnTo>
                  <a:lnTo>
                    <a:pt x="35936" y="33751"/>
                  </a:lnTo>
                  <a:lnTo>
                    <a:pt x="35981" y="33717"/>
                  </a:lnTo>
                  <a:lnTo>
                    <a:pt x="36015" y="33682"/>
                  </a:lnTo>
                  <a:lnTo>
                    <a:pt x="38006" y="34820"/>
                  </a:lnTo>
                  <a:lnTo>
                    <a:pt x="37995" y="34854"/>
                  </a:lnTo>
                  <a:lnTo>
                    <a:pt x="37995" y="34900"/>
                  </a:lnTo>
                  <a:lnTo>
                    <a:pt x="38006" y="34968"/>
                  </a:lnTo>
                  <a:lnTo>
                    <a:pt x="38040" y="35025"/>
                  </a:lnTo>
                  <a:lnTo>
                    <a:pt x="38097" y="35070"/>
                  </a:lnTo>
                  <a:lnTo>
                    <a:pt x="38165" y="35093"/>
                  </a:lnTo>
                  <a:lnTo>
                    <a:pt x="38165" y="37436"/>
                  </a:lnTo>
                  <a:lnTo>
                    <a:pt x="38120" y="37448"/>
                  </a:lnTo>
                  <a:lnTo>
                    <a:pt x="38086" y="37459"/>
                  </a:lnTo>
                  <a:lnTo>
                    <a:pt x="38029" y="37505"/>
                  </a:lnTo>
                  <a:lnTo>
                    <a:pt x="38006" y="37539"/>
                  </a:lnTo>
                  <a:lnTo>
                    <a:pt x="37983" y="37573"/>
                  </a:lnTo>
                  <a:lnTo>
                    <a:pt x="37972" y="37607"/>
                  </a:lnTo>
                  <a:lnTo>
                    <a:pt x="37972" y="37652"/>
                  </a:lnTo>
                  <a:lnTo>
                    <a:pt x="37972" y="37687"/>
                  </a:lnTo>
                  <a:lnTo>
                    <a:pt x="37983" y="37732"/>
                  </a:lnTo>
                  <a:lnTo>
                    <a:pt x="36027" y="38858"/>
                  </a:lnTo>
                  <a:lnTo>
                    <a:pt x="35981" y="38813"/>
                  </a:lnTo>
                  <a:lnTo>
                    <a:pt x="35936" y="38779"/>
                  </a:lnTo>
                  <a:lnTo>
                    <a:pt x="35879" y="38767"/>
                  </a:lnTo>
                  <a:lnTo>
                    <a:pt x="35822" y="38756"/>
                  </a:lnTo>
                  <a:lnTo>
                    <a:pt x="35765" y="38767"/>
                  </a:lnTo>
                  <a:lnTo>
                    <a:pt x="35708" y="38790"/>
                  </a:lnTo>
                  <a:lnTo>
                    <a:pt x="35651" y="38824"/>
                  </a:lnTo>
                  <a:lnTo>
                    <a:pt x="35617" y="38870"/>
                  </a:lnTo>
                  <a:lnTo>
                    <a:pt x="33649" y="37732"/>
                  </a:lnTo>
                  <a:lnTo>
                    <a:pt x="33661" y="37687"/>
                  </a:lnTo>
                  <a:lnTo>
                    <a:pt x="33661" y="37652"/>
                  </a:lnTo>
                  <a:lnTo>
                    <a:pt x="33661" y="37607"/>
                  </a:lnTo>
                  <a:lnTo>
                    <a:pt x="33649" y="37573"/>
                  </a:lnTo>
                  <a:lnTo>
                    <a:pt x="33627" y="37539"/>
                  </a:lnTo>
                  <a:lnTo>
                    <a:pt x="33604" y="37505"/>
                  </a:lnTo>
                  <a:lnTo>
                    <a:pt x="33581" y="37482"/>
                  </a:lnTo>
                  <a:lnTo>
                    <a:pt x="33547" y="37459"/>
                  </a:lnTo>
                  <a:lnTo>
                    <a:pt x="33513" y="37448"/>
                  </a:lnTo>
                  <a:lnTo>
                    <a:pt x="33467" y="37448"/>
                  </a:lnTo>
                  <a:lnTo>
                    <a:pt x="33467" y="35093"/>
                  </a:lnTo>
                  <a:lnTo>
                    <a:pt x="33502" y="35082"/>
                  </a:lnTo>
                  <a:lnTo>
                    <a:pt x="33536" y="35070"/>
                  </a:lnTo>
                  <a:lnTo>
                    <a:pt x="33593" y="35025"/>
                  </a:lnTo>
                  <a:lnTo>
                    <a:pt x="33638" y="34968"/>
                  </a:lnTo>
                  <a:lnTo>
                    <a:pt x="33649" y="34934"/>
                  </a:lnTo>
                  <a:lnTo>
                    <a:pt x="33649" y="34900"/>
                  </a:lnTo>
                  <a:lnTo>
                    <a:pt x="33649" y="34854"/>
                  </a:lnTo>
                  <a:lnTo>
                    <a:pt x="33638" y="34820"/>
                  </a:lnTo>
                  <a:lnTo>
                    <a:pt x="35617" y="33671"/>
                  </a:lnTo>
                  <a:close/>
                  <a:moveTo>
                    <a:pt x="11957" y="33648"/>
                  </a:moveTo>
                  <a:lnTo>
                    <a:pt x="11991" y="33682"/>
                  </a:lnTo>
                  <a:lnTo>
                    <a:pt x="12025" y="33705"/>
                  </a:lnTo>
                  <a:lnTo>
                    <a:pt x="12070" y="33728"/>
                  </a:lnTo>
                  <a:lnTo>
                    <a:pt x="12127" y="33739"/>
                  </a:lnTo>
                  <a:lnTo>
                    <a:pt x="12173" y="33728"/>
                  </a:lnTo>
                  <a:lnTo>
                    <a:pt x="12207" y="33717"/>
                  </a:lnTo>
                  <a:lnTo>
                    <a:pt x="12252" y="33682"/>
                  </a:lnTo>
                  <a:lnTo>
                    <a:pt x="12275" y="33660"/>
                  </a:lnTo>
                  <a:lnTo>
                    <a:pt x="14277" y="34809"/>
                  </a:lnTo>
                  <a:lnTo>
                    <a:pt x="14266" y="34854"/>
                  </a:lnTo>
                  <a:lnTo>
                    <a:pt x="14254" y="34900"/>
                  </a:lnTo>
                  <a:lnTo>
                    <a:pt x="14266" y="34934"/>
                  </a:lnTo>
                  <a:lnTo>
                    <a:pt x="14277" y="34979"/>
                  </a:lnTo>
                  <a:lnTo>
                    <a:pt x="14288" y="35013"/>
                  </a:lnTo>
                  <a:lnTo>
                    <a:pt x="14323" y="35048"/>
                  </a:lnTo>
                  <a:lnTo>
                    <a:pt x="14345" y="35070"/>
                  </a:lnTo>
                  <a:lnTo>
                    <a:pt x="14379" y="35093"/>
                  </a:lnTo>
                  <a:lnTo>
                    <a:pt x="14414" y="35116"/>
                  </a:lnTo>
                  <a:lnTo>
                    <a:pt x="14459" y="35127"/>
                  </a:lnTo>
                  <a:lnTo>
                    <a:pt x="14459" y="37470"/>
                  </a:lnTo>
                  <a:lnTo>
                    <a:pt x="14402" y="37493"/>
                  </a:lnTo>
                  <a:lnTo>
                    <a:pt x="14357" y="37539"/>
                  </a:lnTo>
                  <a:lnTo>
                    <a:pt x="14323" y="37584"/>
                  </a:lnTo>
                  <a:lnTo>
                    <a:pt x="14311" y="37652"/>
                  </a:lnTo>
                  <a:lnTo>
                    <a:pt x="14323" y="37709"/>
                  </a:lnTo>
                  <a:lnTo>
                    <a:pt x="12286" y="38881"/>
                  </a:lnTo>
                  <a:lnTo>
                    <a:pt x="12252" y="38847"/>
                  </a:lnTo>
                  <a:lnTo>
                    <a:pt x="12218" y="38813"/>
                  </a:lnTo>
                  <a:lnTo>
                    <a:pt x="12173" y="38801"/>
                  </a:lnTo>
                  <a:lnTo>
                    <a:pt x="12127" y="38790"/>
                  </a:lnTo>
                  <a:lnTo>
                    <a:pt x="12070" y="38801"/>
                  </a:lnTo>
                  <a:lnTo>
                    <a:pt x="12025" y="38824"/>
                  </a:lnTo>
                  <a:lnTo>
                    <a:pt x="11979" y="38847"/>
                  </a:lnTo>
                  <a:lnTo>
                    <a:pt x="11945" y="38892"/>
                  </a:lnTo>
                  <a:lnTo>
                    <a:pt x="9966" y="37744"/>
                  </a:lnTo>
                  <a:lnTo>
                    <a:pt x="9977" y="37698"/>
                  </a:lnTo>
                  <a:lnTo>
                    <a:pt x="9989" y="37652"/>
                  </a:lnTo>
                  <a:lnTo>
                    <a:pt x="9977" y="37607"/>
                  </a:lnTo>
                  <a:lnTo>
                    <a:pt x="9966" y="37561"/>
                  </a:lnTo>
                  <a:lnTo>
                    <a:pt x="9943" y="37527"/>
                  </a:lnTo>
                  <a:lnTo>
                    <a:pt x="9920" y="37493"/>
                  </a:lnTo>
                  <a:lnTo>
                    <a:pt x="9886" y="37459"/>
                  </a:lnTo>
                  <a:lnTo>
                    <a:pt x="9852" y="37436"/>
                  </a:lnTo>
                  <a:lnTo>
                    <a:pt x="9807" y="37425"/>
                  </a:lnTo>
                  <a:lnTo>
                    <a:pt x="9761" y="37414"/>
                  </a:lnTo>
                  <a:lnTo>
                    <a:pt x="9761" y="35150"/>
                  </a:lnTo>
                  <a:lnTo>
                    <a:pt x="9818" y="35150"/>
                  </a:lnTo>
                  <a:lnTo>
                    <a:pt x="9863" y="35127"/>
                  </a:lnTo>
                  <a:lnTo>
                    <a:pt x="9898" y="35104"/>
                  </a:lnTo>
                  <a:lnTo>
                    <a:pt x="9932" y="35070"/>
                  </a:lnTo>
                  <a:lnTo>
                    <a:pt x="9966" y="35036"/>
                  </a:lnTo>
                  <a:lnTo>
                    <a:pt x="9989" y="34991"/>
                  </a:lnTo>
                  <a:lnTo>
                    <a:pt x="10000" y="34945"/>
                  </a:lnTo>
                  <a:lnTo>
                    <a:pt x="10011" y="34900"/>
                  </a:lnTo>
                  <a:lnTo>
                    <a:pt x="10000" y="34843"/>
                  </a:lnTo>
                  <a:lnTo>
                    <a:pt x="9989" y="34786"/>
                  </a:lnTo>
                  <a:lnTo>
                    <a:pt x="11957" y="33648"/>
                  </a:lnTo>
                  <a:close/>
                  <a:moveTo>
                    <a:pt x="16700" y="33648"/>
                  </a:moveTo>
                  <a:lnTo>
                    <a:pt x="16723" y="33682"/>
                  </a:lnTo>
                  <a:lnTo>
                    <a:pt x="16768" y="33717"/>
                  </a:lnTo>
                  <a:lnTo>
                    <a:pt x="16814" y="33728"/>
                  </a:lnTo>
                  <a:lnTo>
                    <a:pt x="16859" y="33739"/>
                  </a:lnTo>
                  <a:lnTo>
                    <a:pt x="16905" y="33739"/>
                  </a:lnTo>
                  <a:lnTo>
                    <a:pt x="16950" y="33717"/>
                  </a:lnTo>
                  <a:lnTo>
                    <a:pt x="16996" y="33694"/>
                  </a:lnTo>
                  <a:lnTo>
                    <a:pt x="17019" y="33660"/>
                  </a:lnTo>
                  <a:lnTo>
                    <a:pt x="19032" y="34820"/>
                  </a:lnTo>
                  <a:lnTo>
                    <a:pt x="19021" y="34854"/>
                  </a:lnTo>
                  <a:lnTo>
                    <a:pt x="19021" y="34900"/>
                  </a:lnTo>
                  <a:lnTo>
                    <a:pt x="19021" y="34934"/>
                  </a:lnTo>
                  <a:lnTo>
                    <a:pt x="19032" y="34968"/>
                  </a:lnTo>
                  <a:lnTo>
                    <a:pt x="19066" y="35036"/>
                  </a:lnTo>
                  <a:lnTo>
                    <a:pt x="19123" y="35082"/>
                  </a:lnTo>
                  <a:lnTo>
                    <a:pt x="19157" y="35093"/>
                  </a:lnTo>
                  <a:lnTo>
                    <a:pt x="19203" y="35104"/>
                  </a:lnTo>
                  <a:lnTo>
                    <a:pt x="19203" y="37414"/>
                  </a:lnTo>
                  <a:lnTo>
                    <a:pt x="19157" y="37425"/>
                  </a:lnTo>
                  <a:lnTo>
                    <a:pt x="19112" y="37436"/>
                  </a:lnTo>
                  <a:lnTo>
                    <a:pt x="19078" y="37459"/>
                  </a:lnTo>
                  <a:lnTo>
                    <a:pt x="19055" y="37493"/>
                  </a:lnTo>
                  <a:lnTo>
                    <a:pt x="19021" y="37527"/>
                  </a:lnTo>
                  <a:lnTo>
                    <a:pt x="19009" y="37561"/>
                  </a:lnTo>
                  <a:lnTo>
                    <a:pt x="18998" y="37607"/>
                  </a:lnTo>
                  <a:lnTo>
                    <a:pt x="18986" y="37652"/>
                  </a:lnTo>
                  <a:lnTo>
                    <a:pt x="18998" y="37698"/>
                  </a:lnTo>
                  <a:lnTo>
                    <a:pt x="19009" y="37732"/>
                  </a:lnTo>
                  <a:lnTo>
                    <a:pt x="17019" y="38881"/>
                  </a:lnTo>
                  <a:lnTo>
                    <a:pt x="16984" y="38858"/>
                  </a:lnTo>
                  <a:lnTo>
                    <a:pt x="16950" y="38824"/>
                  </a:lnTo>
                  <a:lnTo>
                    <a:pt x="16905" y="38813"/>
                  </a:lnTo>
                  <a:lnTo>
                    <a:pt x="16859" y="38801"/>
                  </a:lnTo>
                  <a:lnTo>
                    <a:pt x="16814" y="38813"/>
                  </a:lnTo>
                  <a:lnTo>
                    <a:pt x="16768" y="38836"/>
                  </a:lnTo>
                  <a:lnTo>
                    <a:pt x="16734" y="38858"/>
                  </a:lnTo>
                  <a:lnTo>
                    <a:pt x="16700" y="38892"/>
                  </a:lnTo>
                  <a:lnTo>
                    <a:pt x="14664" y="37721"/>
                  </a:lnTo>
                  <a:lnTo>
                    <a:pt x="14675" y="37652"/>
                  </a:lnTo>
                  <a:lnTo>
                    <a:pt x="14664" y="37584"/>
                  </a:lnTo>
                  <a:lnTo>
                    <a:pt x="14618" y="37527"/>
                  </a:lnTo>
                  <a:lnTo>
                    <a:pt x="14573" y="37493"/>
                  </a:lnTo>
                  <a:lnTo>
                    <a:pt x="14505" y="37470"/>
                  </a:lnTo>
                  <a:lnTo>
                    <a:pt x="14505" y="35127"/>
                  </a:lnTo>
                  <a:lnTo>
                    <a:pt x="14550" y="35116"/>
                  </a:lnTo>
                  <a:lnTo>
                    <a:pt x="14584" y="35104"/>
                  </a:lnTo>
                  <a:lnTo>
                    <a:pt x="14630" y="35082"/>
                  </a:lnTo>
                  <a:lnTo>
                    <a:pt x="14664" y="35059"/>
                  </a:lnTo>
                  <a:lnTo>
                    <a:pt x="14687" y="35025"/>
                  </a:lnTo>
                  <a:lnTo>
                    <a:pt x="14709" y="34979"/>
                  </a:lnTo>
                  <a:lnTo>
                    <a:pt x="14721" y="34934"/>
                  </a:lnTo>
                  <a:lnTo>
                    <a:pt x="14721" y="34900"/>
                  </a:lnTo>
                  <a:lnTo>
                    <a:pt x="14721" y="34843"/>
                  </a:lnTo>
                  <a:lnTo>
                    <a:pt x="14698" y="34797"/>
                  </a:lnTo>
                  <a:lnTo>
                    <a:pt x="16700" y="33648"/>
                  </a:lnTo>
                  <a:close/>
                  <a:moveTo>
                    <a:pt x="40418" y="33637"/>
                  </a:moveTo>
                  <a:lnTo>
                    <a:pt x="40441" y="33671"/>
                  </a:lnTo>
                  <a:lnTo>
                    <a:pt x="40475" y="33694"/>
                  </a:lnTo>
                  <a:lnTo>
                    <a:pt x="40520" y="33717"/>
                  </a:lnTo>
                  <a:lnTo>
                    <a:pt x="40600" y="33717"/>
                  </a:lnTo>
                  <a:lnTo>
                    <a:pt x="40645" y="33694"/>
                  </a:lnTo>
                  <a:lnTo>
                    <a:pt x="40679" y="33671"/>
                  </a:lnTo>
                  <a:lnTo>
                    <a:pt x="40702" y="33648"/>
                  </a:lnTo>
                  <a:lnTo>
                    <a:pt x="42738" y="34820"/>
                  </a:lnTo>
                  <a:lnTo>
                    <a:pt x="42727" y="34854"/>
                  </a:lnTo>
                  <a:lnTo>
                    <a:pt x="42716" y="34900"/>
                  </a:lnTo>
                  <a:lnTo>
                    <a:pt x="42727" y="34934"/>
                  </a:lnTo>
                  <a:lnTo>
                    <a:pt x="42738" y="34968"/>
                  </a:lnTo>
                  <a:lnTo>
                    <a:pt x="42772" y="35036"/>
                  </a:lnTo>
                  <a:lnTo>
                    <a:pt x="42829" y="35082"/>
                  </a:lnTo>
                  <a:lnTo>
                    <a:pt x="42863" y="35093"/>
                  </a:lnTo>
                  <a:lnTo>
                    <a:pt x="42909" y="35104"/>
                  </a:lnTo>
                  <a:lnTo>
                    <a:pt x="42909" y="37448"/>
                  </a:lnTo>
                  <a:lnTo>
                    <a:pt x="42863" y="37448"/>
                  </a:lnTo>
                  <a:lnTo>
                    <a:pt x="42829" y="37470"/>
                  </a:lnTo>
                  <a:lnTo>
                    <a:pt x="42772" y="37516"/>
                  </a:lnTo>
                  <a:lnTo>
                    <a:pt x="42738" y="37573"/>
                  </a:lnTo>
                  <a:lnTo>
                    <a:pt x="42727" y="37607"/>
                  </a:lnTo>
                  <a:lnTo>
                    <a:pt x="42727" y="37652"/>
                  </a:lnTo>
                  <a:lnTo>
                    <a:pt x="42727" y="37687"/>
                  </a:lnTo>
                  <a:lnTo>
                    <a:pt x="42738" y="37721"/>
                  </a:lnTo>
                  <a:lnTo>
                    <a:pt x="40702" y="38892"/>
                  </a:lnTo>
                  <a:lnTo>
                    <a:pt x="40679" y="38870"/>
                  </a:lnTo>
                  <a:lnTo>
                    <a:pt x="40645" y="38847"/>
                  </a:lnTo>
                  <a:lnTo>
                    <a:pt x="40600" y="38824"/>
                  </a:lnTo>
                  <a:lnTo>
                    <a:pt x="40520" y="38824"/>
                  </a:lnTo>
                  <a:lnTo>
                    <a:pt x="40475" y="38847"/>
                  </a:lnTo>
                  <a:lnTo>
                    <a:pt x="40441" y="38870"/>
                  </a:lnTo>
                  <a:lnTo>
                    <a:pt x="40418" y="38904"/>
                  </a:lnTo>
                  <a:lnTo>
                    <a:pt x="38393" y="37732"/>
                  </a:lnTo>
                  <a:lnTo>
                    <a:pt x="38404" y="37698"/>
                  </a:lnTo>
                  <a:lnTo>
                    <a:pt x="38404" y="37652"/>
                  </a:lnTo>
                  <a:lnTo>
                    <a:pt x="38404" y="37607"/>
                  </a:lnTo>
                  <a:lnTo>
                    <a:pt x="38393" y="37573"/>
                  </a:lnTo>
                  <a:lnTo>
                    <a:pt x="38370" y="37539"/>
                  </a:lnTo>
                  <a:lnTo>
                    <a:pt x="38347" y="37505"/>
                  </a:lnTo>
                  <a:lnTo>
                    <a:pt x="38325" y="37482"/>
                  </a:lnTo>
                  <a:lnTo>
                    <a:pt x="38291" y="37459"/>
                  </a:lnTo>
                  <a:lnTo>
                    <a:pt x="38245" y="37448"/>
                  </a:lnTo>
                  <a:lnTo>
                    <a:pt x="38211" y="37436"/>
                  </a:lnTo>
                  <a:lnTo>
                    <a:pt x="38211" y="35093"/>
                  </a:lnTo>
                  <a:lnTo>
                    <a:pt x="38245" y="35082"/>
                  </a:lnTo>
                  <a:lnTo>
                    <a:pt x="38279" y="35070"/>
                  </a:lnTo>
                  <a:lnTo>
                    <a:pt x="38336" y="35025"/>
                  </a:lnTo>
                  <a:lnTo>
                    <a:pt x="38370" y="34968"/>
                  </a:lnTo>
                  <a:lnTo>
                    <a:pt x="38382" y="34934"/>
                  </a:lnTo>
                  <a:lnTo>
                    <a:pt x="38393" y="34900"/>
                  </a:lnTo>
                  <a:lnTo>
                    <a:pt x="38382" y="34854"/>
                  </a:lnTo>
                  <a:lnTo>
                    <a:pt x="38370" y="34820"/>
                  </a:lnTo>
                  <a:lnTo>
                    <a:pt x="40418" y="33637"/>
                  </a:lnTo>
                  <a:close/>
                  <a:moveTo>
                    <a:pt x="19032" y="37778"/>
                  </a:moveTo>
                  <a:lnTo>
                    <a:pt x="19066" y="37823"/>
                  </a:lnTo>
                  <a:lnTo>
                    <a:pt x="19112" y="37857"/>
                  </a:lnTo>
                  <a:lnTo>
                    <a:pt x="19169" y="37880"/>
                  </a:lnTo>
                  <a:lnTo>
                    <a:pt x="19237" y="37891"/>
                  </a:lnTo>
                  <a:lnTo>
                    <a:pt x="19294" y="37880"/>
                  </a:lnTo>
                  <a:lnTo>
                    <a:pt x="19351" y="37869"/>
                  </a:lnTo>
                  <a:lnTo>
                    <a:pt x="19396" y="37835"/>
                  </a:lnTo>
                  <a:lnTo>
                    <a:pt x="19430" y="37789"/>
                  </a:lnTo>
                  <a:lnTo>
                    <a:pt x="21353" y="38892"/>
                  </a:lnTo>
                  <a:lnTo>
                    <a:pt x="21341" y="38949"/>
                  </a:lnTo>
                  <a:lnTo>
                    <a:pt x="21341" y="38995"/>
                  </a:lnTo>
                  <a:lnTo>
                    <a:pt x="21341" y="39052"/>
                  </a:lnTo>
                  <a:lnTo>
                    <a:pt x="21353" y="39097"/>
                  </a:lnTo>
                  <a:lnTo>
                    <a:pt x="21375" y="39131"/>
                  </a:lnTo>
                  <a:lnTo>
                    <a:pt x="21409" y="39177"/>
                  </a:lnTo>
                  <a:lnTo>
                    <a:pt x="21444" y="39211"/>
                  </a:lnTo>
                  <a:lnTo>
                    <a:pt x="21478" y="39234"/>
                  </a:lnTo>
                  <a:lnTo>
                    <a:pt x="21523" y="39245"/>
                  </a:lnTo>
                  <a:lnTo>
                    <a:pt x="21569" y="39256"/>
                  </a:lnTo>
                  <a:lnTo>
                    <a:pt x="21569" y="41577"/>
                  </a:lnTo>
                  <a:lnTo>
                    <a:pt x="21512" y="41600"/>
                  </a:lnTo>
                  <a:lnTo>
                    <a:pt x="21466" y="41645"/>
                  </a:lnTo>
                  <a:lnTo>
                    <a:pt x="21432" y="41691"/>
                  </a:lnTo>
                  <a:lnTo>
                    <a:pt x="21421" y="41759"/>
                  </a:lnTo>
                  <a:lnTo>
                    <a:pt x="21432" y="41816"/>
                  </a:lnTo>
                  <a:lnTo>
                    <a:pt x="19419" y="42976"/>
                  </a:lnTo>
                  <a:lnTo>
                    <a:pt x="19385" y="42931"/>
                  </a:lnTo>
                  <a:lnTo>
                    <a:pt x="19339" y="42897"/>
                  </a:lnTo>
                  <a:lnTo>
                    <a:pt x="19294" y="42874"/>
                  </a:lnTo>
                  <a:lnTo>
                    <a:pt x="19169" y="42874"/>
                  </a:lnTo>
                  <a:lnTo>
                    <a:pt x="19123" y="42897"/>
                  </a:lnTo>
                  <a:lnTo>
                    <a:pt x="19078" y="42931"/>
                  </a:lnTo>
                  <a:lnTo>
                    <a:pt x="19032" y="42976"/>
                  </a:lnTo>
                  <a:lnTo>
                    <a:pt x="17064" y="41839"/>
                  </a:lnTo>
                  <a:lnTo>
                    <a:pt x="17075" y="41805"/>
                  </a:lnTo>
                  <a:lnTo>
                    <a:pt x="17075" y="41759"/>
                  </a:lnTo>
                  <a:lnTo>
                    <a:pt x="17075" y="41714"/>
                  </a:lnTo>
                  <a:lnTo>
                    <a:pt x="17064" y="41679"/>
                  </a:lnTo>
                  <a:lnTo>
                    <a:pt x="17041" y="41634"/>
                  </a:lnTo>
                  <a:lnTo>
                    <a:pt x="17019" y="41611"/>
                  </a:lnTo>
                  <a:lnTo>
                    <a:pt x="16984" y="41577"/>
                  </a:lnTo>
                  <a:lnTo>
                    <a:pt x="16950" y="41566"/>
                  </a:lnTo>
                  <a:lnTo>
                    <a:pt x="16916" y="41543"/>
                  </a:lnTo>
                  <a:lnTo>
                    <a:pt x="16871" y="41543"/>
                  </a:lnTo>
                  <a:lnTo>
                    <a:pt x="16871" y="39188"/>
                  </a:lnTo>
                  <a:lnTo>
                    <a:pt x="16916" y="39188"/>
                  </a:lnTo>
                  <a:lnTo>
                    <a:pt x="16939" y="39165"/>
                  </a:lnTo>
                  <a:lnTo>
                    <a:pt x="16996" y="39131"/>
                  </a:lnTo>
                  <a:lnTo>
                    <a:pt x="17041" y="39074"/>
                  </a:lnTo>
                  <a:lnTo>
                    <a:pt x="17053" y="39040"/>
                  </a:lnTo>
                  <a:lnTo>
                    <a:pt x="17053" y="38995"/>
                  </a:lnTo>
                  <a:lnTo>
                    <a:pt x="17053" y="38961"/>
                  </a:lnTo>
                  <a:lnTo>
                    <a:pt x="17041" y="38927"/>
                  </a:lnTo>
                  <a:lnTo>
                    <a:pt x="19032" y="37778"/>
                  </a:lnTo>
                  <a:close/>
                  <a:moveTo>
                    <a:pt x="5143" y="37744"/>
                  </a:moveTo>
                  <a:lnTo>
                    <a:pt x="7122" y="38892"/>
                  </a:lnTo>
                  <a:lnTo>
                    <a:pt x="7111" y="38938"/>
                  </a:lnTo>
                  <a:lnTo>
                    <a:pt x="7099" y="38995"/>
                  </a:lnTo>
                  <a:lnTo>
                    <a:pt x="7111" y="39052"/>
                  </a:lnTo>
                  <a:lnTo>
                    <a:pt x="7122" y="39097"/>
                  </a:lnTo>
                  <a:lnTo>
                    <a:pt x="7145" y="39143"/>
                  </a:lnTo>
                  <a:lnTo>
                    <a:pt x="7179" y="39177"/>
                  </a:lnTo>
                  <a:lnTo>
                    <a:pt x="7213" y="39211"/>
                  </a:lnTo>
                  <a:lnTo>
                    <a:pt x="7247" y="39234"/>
                  </a:lnTo>
                  <a:lnTo>
                    <a:pt x="7293" y="39256"/>
                  </a:lnTo>
                  <a:lnTo>
                    <a:pt x="7349" y="39268"/>
                  </a:lnTo>
                  <a:lnTo>
                    <a:pt x="7349" y="41588"/>
                  </a:lnTo>
                  <a:lnTo>
                    <a:pt x="7293" y="41611"/>
                  </a:lnTo>
                  <a:lnTo>
                    <a:pt x="7247" y="41645"/>
                  </a:lnTo>
                  <a:lnTo>
                    <a:pt x="7213" y="41702"/>
                  </a:lnTo>
                  <a:lnTo>
                    <a:pt x="7202" y="41759"/>
                  </a:lnTo>
                  <a:lnTo>
                    <a:pt x="7213" y="41805"/>
                  </a:lnTo>
                  <a:lnTo>
                    <a:pt x="5177" y="42988"/>
                  </a:lnTo>
                  <a:lnTo>
                    <a:pt x="5143" y="42953"/>
                  </a:lnTo>
                  <a:lnTo>
                    <a:pt x="5097" y="42919"/>
                  </a:lnTo>
                  <a:lnTo>
                    <a:pt x="5052" y="42908"/>
                  </a:lnTo>
                  <a:lnTo>
                    <a:pt x="4995" y="42897"/>
                  </a:lnTo>
                  <a:lnTo>
                    <a:pt x="4949" y="42908"/>
                  </a:lnTo>
                  <a:lnTo>
                    <a:pt x="4904" y="42919"/>
                  </a:lnTo>
                  <a:lnTo>
                    <a:pt x="4858" y="42953"/>
                  </a:lnTo>
                  <a:lnTo>
                    <a:pt x="4824" y="42988"/>
                  </a:lnTo>
                  <a:lnTo>
                    <a:pt x="2868" y="41850"/>
                  </a:lnTo>
                  <a:lnTo>
                    <a:pt x="2879" y="41805"/>
                  </a:lnTo>
                  <a:lnTo>
                    <a:pt x="2879" y="41759"/>
                  </a:lnTo>
                  <a:lnTo>
                    <a:pt x="2879" y="41702"/>
                  </a:lnTo>
                  <a:lnTo>
                    <a:pt x="2868" y="41668"/>
                  </a:lnTo>
                  <a:lnTo>
                    <a:pt x="2845" y="41623"/>
                  </a:lnTo>
                  <a:lnTo>
                    <a:pt x="2811" y="41588"/>
                  </a:lnTo>
                  <a:lnTo>
                    <a:pt x="2777" y="41554"/>
                  </a:lnTo>
                  <a:lnTo>
                    <a:pt x="2742" y="41532"/>
                  </a:lnTo>
                  <a:lnTo>
                    <a:pt x="2697" y="41509"/>
                  </a:lnTo>
                  <a:lnTo>
                    <a:pt x="2651" y="41509"/>
                  </a:lnTo>
                  <a:lnTo>
                    <a:pt x="2651" y="39211"/>
                  </a:lnTo>
                  <a:lnTo>
                    <a:pt x="2697" y="39211"/>
                  </a:lnTo>
                  <a:lnTo>
                    <a:pt x="2731" y="39188"/>
                  </a:lnTo>
                  <a:lnTo>
                    <a:pt x="2765" y="39177"/>
                  </a:lnTo>
                  <a:lnTo>
                    <a:pt x="2788" y="39143"/>
                  </a:lnTo>
                  <a:lnTo>
                    <a:pt x="2811" y="39109"/>
                  </a:lnTo>
                  <a:lnTo>
                    <a:pt x="2833" y="39074"/>
                  </a:lnTo>
                  <a:lnTo>
                    <a:pt x="2845" y="39040"/>
                  </a:lnTo>
                  <a:lnTo>
                    <a:pt x="2845" y="38995"/>
                  </a:lnTo>
                  <a:lnTo>
                    <a:pt x="2845" y="38961"/>
                  </a:lnTo>
                  <a:lnTo>
                    <a:pt x="2833" y="38915"/>
                  </a:lnTo>
                  <a:lnTo>
                    <a:pt x="4858" y="37744"/>
                  </a:lnTo>
                  <a:lnTo>
                    <a:pt x="4881" y="37778"/>
                  </a:lnTo>
                  <a:lnTo>
                    <a:pt x="4915" y="37800"/>
                  </a:lnTo>
                  <a:lnTo>
                    <a:pt x="4961" y="37823"/>
                  </a:lnTo>
                  <a:lnTo>
                    <a:pt x="5040" y="37823"/>
                  </a:lnTo>
                  <a:lnTo>
                    <a:pt x="5086" y="37800"/>
                  </a:lnTo>
                  <a:lnTo>
                    <a:pt x="5120" y="37778"/>
                  </a:lnTo>
                  <a:lnTo>
                    <a:pt x="5143" y="37744"/>
                  </a:lnTo>
                  <a:close/>
                  <a:moveTo>
                    <a:pt x="28496" y="37778"/>
                  </a:moveTo>
                  <a:lnTo>
                    <a:pt x="28542" y="37835"/>
                  </a:lnTo>
                  <a:lnTo>
                    <a:pt x="28587" y="37869"/>
                  </a:lnTo>
                  <a:lnTo>
                    <a:pt x="28644" y="37891"/>
                  </a:lnTo>
                  <a:lnTo>
                    <a:pt x="28712" y="37903"/>
                  </a:lnTo>
                  <a:lnTo>
                    <a:pt x="28769" y="37891"/>
                  </a:lnTo>
                  <a:lnTo>
                    <a:pt x="28826" y="37869"/>
                  </a:lnTo>
                  <a:lnTo>
                    <a:pt x="28883" y="37835"/>
                  </a:lnTo>
                  <a:lnTo>
                    <a:pt x="28917" y="37789"/>
                  </a:lnTo>
                  <a:lnTo>
                    <a:pt x="30874" y="38915"/>
                  </a:lnTo>
                  <a:lnTo>
                    <a:pt x="30862" y="38961"/>
                  </a:lnTo>
                  <a:lnTo>
                    <a:pt x="30851" y="38995"/>
                  </a:lnTo>
                  <a:lnTo>
                    <a:pt x="30862" y="39040"/>
                  </a:lnTo>
                  <a:lnTo>
                    <a:pt x="30874" y="39074"/>
                  </a:lnTo>
                  <a:lnTo>
                    <a:pt x="30885" y="39120"/>
                  </a:lnTo>
                  <a:lnTo>
                    <a:pt x="30908" y="39143"/>
                  </a:lnTo>
                  <a:lnTo>
                    <a:pt x="30942" y="39177"/>
                  </a:lnTo>
                  <a:lnTo>
                    <a:pt x="30976" y="39200"/>
                  </a:lnTo>
                  <a:lnTo>
                    <a:pt x="31010" y="39211"/>
                  </a:lnTo>
                  <a:lnTo>
                    <a:pt x="31056" y="39222"/>
                  </a:lnTo>
                  <a:lnTo>
                    <a:pt x="31056" y="41554"/>
                  </a:lnTo>
                  <a:lnTo>
                    <a:pt x="30988" y="41577"/>
                  </a:lnTo>
                  <a:lnTo>
                    <a:pt x="30931" y="41623"/>
                  </a:lnTo>
                  <a:lnTo>
                    <a:pt x="30885" y="41679"/>
                  </a:lnTo>
                  <a:lnTo>
                    <a:pt x="30885" y="41714"/>
                  </a:lnTo>
                  <a:lnTo>
                    <a:pt x="30874" y="41759"/>
                  </a:lnTo>
                  <a:lnTo>
                    <a:pt x="30885" y="41827"/>
                  </a:lnTo>
                  <a:lnTo>
                    <a:pt x="28883" y="42988"/>
                  </a:lnTo>
                  <a:lnTo>
                    <a:pt x="28849" y="42953"/>
                  </a:lnTo>
                  <a:lnTo>
                    <a:pt x="28803" y="42919"/>
                  </a:lnTo>
                  <a:lnTo>
                    <a:pt x="28758" y="42897"/>
                  </a:lnTo>
                  <a:lnTo>
                    <a:pt x="28712" y="42897"/>
                  </a:lnTo>
                  <a:lnTo>
                    <a:pt x="28656" y="42908"/>
                  </a:lnTo>
                  <a:lnTo>
                    <a:pt x="28610" y="42919"/>
                  </a:lnTo>
                  <a:lnTo>
                    <a:pt x="28565" y="42953"/>
                  </a:lnTo>
                  <a:lnTo>
                    <a:pt x="28542" y="42988"/>
                  </a:lnTo>
                  <a:lnTo>
                    <a:pt x="26528" y="41839"/>
                  </a:lnTo>
                  <a:lnTo>
                    <a:pt x="26540" y="41793"/>
                  </a:lnTo>
                  <a:lnTo>
                    <a:pt x="26551" y="41759"/>
                  </a:lnTo>
                  <a:lnTo>
                    <a:pt x="26540" y="41714"/>
                  </a:lnTo>
                  <a:lnTo>
                    <a:pt x="26528" y="41679"/>
                  </a:lnTo>
                  <a:lnTo>
                    <a:pt x="26517" y="41645"/>
                  </a:lnTo>
                  <a:lnTo>
                    <a:pt x="26494" y="41611"/>
                  </a:lnTo>
                  <a:lnTo>
                    <a:pt x="26460" y="41588"/>
                  </a:lnTo>
                  <a:lnTo>
                    <a:pt x="26426" y="41566"/>
                  </a:lnTo>
                  <a:lnTo>
                    <a:pt x="26392" y="41554"/>
                  </a:lnTo>
                  <a:lnTo>
                    <a:pt x="26358" y="41554"/>
                  </a:lnTo>
                  <a:lnTo>
                    <a:pt x="26358" y="39268"/>
                  </a:lnTo>
                  <a:lnTo>
                    <a:pt x="26403" y="39256"/>
                  </a:lnTo>
                  <a:lnTo>
                    <a:pt x="26460" y="39245"/>
                  </a:lnTo>
                  <a:lnTo>
                    <a:pt x="26494" y="39211"/>
                  </a:lnTo>
                  <a:lnTo>
                    <a:pt x="26540" y="39188"/>
                  </a:lnTo>
                  <a:lnTo>
                    <a:pt x="26563" y="39143"/>
                  </a:lnTo>
                  <a:lnTo>
                    <a:pt x="26585" y="39097"/>
                  </a:lnTo>
                  <a:lnTo>
                    <a:pt x="26608" y="39052"/>
                  </a:lnTo>
                  <a:lnTo>
                    <a:pt x="26608" y="38995"/>
                  </a:lnTo>
                  <a:lnTo>
                    <a:pt x="26608" y="38938"/>
                  </a:lnTo>
                  <a:lnTo>
                    <a:pt x="26585" y="38892"/>
                  </a:lnTo>
                  <a:lnTo>
                    <a:pt x="28496" y="37778"/>
                  </a:lnTo>
                  <a:close/>
                  <a:moveTo>
                    <a:pt x="33627" y="37766"/>
                  </a:moveTo>
                  <a:lnTo>
                    <a:pt x="35595" y="38904"/>
                  </a:lnTo>
                  <a:lnTo>
                    <a:pt x="35583" y="38949"/>
                  </a:lnTo>
                  <a:lnTo>
                    <a:pt x="35583" y="38995"/>
                  </a:lnTo>
                  <a:lnTo>
                    <a:pt x="35583" y="39040"/>
                  </a:lnTo>
                  <a:lnTo>
                    <a:pt x="35595" y="39086"/>
                  </a:lnTo>
                  <a:lnTo>
                    <a:pt x="35617" y="39120"/>
                  </a:lnTo>
                  <a:lnTo>
                    <a:pt x="35640" y="39165"/>
                  </a:lnTo>
                  <a:lnTo>
                    <a:pt x="35674" y="39188"/>
                  </a:lnTo>
                  <a:lnTo>
                    <a:pt x="35708" y="39211"/>
                  </a:lnTo>
                  <a:lnTo>
                    <a:pt x="35754" y="39234"/>
                  </a:lnTo>
                  <a:lnTo>
                    <a:pt x="35788" y="39234"/>
                  </a:lnTo>
                  <a:lnTo>
                    <a:pt x="35788" y="41554"/>
                  </a:lnTo>
                  <a:lnTo>
                    <a:pt x="35720" y="41577"/>
                  </a:lnTo>
                  <a:lnTo>
                    <a:pt x="35663" y="41623"/>
                  </a:lnTo>
                  <a:lnTo>
                    <a:pt x="35629" y="41679"/>
                  </a:lnTo>
                  <a:lnTo>
                    <a:pt x="35617" y="41714"/>
                  </a:lnTo>
                  <a:lnTo>
                    <a:pt x="35617" y="41759"/>
                  </a:lnTo>
                  <a:lnTo>
                    <a:pt x="35617" y="41793"/>
                  </a:lnTo>
                  <a:lnTo>
                    <a:pt x="35629" y="41827"/>
                  </a:lnTo>
                  <a:lnTo>
                    <a:pt x="33627" y="42988"/>
                  </a:lnTo>
                  <a:lnTo>
                    <a:pt x="33593" y="42953"/>
                  </a:lnTo>
                  <a:lnTo>
                    <a:pt x="33547" y="42919"/>
                  </a:lnTo>
                  <a:lnTo>
                    <a:pt x="33502" y="42897"/>
                  </a:lnTo>
                  <a:lnTo>
                    <a:pt x="33399" y="42897"/>
                  </a:lnTo>
                  <a:lnTo>
                    <a:pt x="33354" y="42919"/>
                  </a:lnTo>
                  <a:lnTo>
                    <a:pt x="33308" y="42953"/>
                  </a:lnTo>
                  <a:lnTo>
                    <a:pt x="33274" y="42988"/>
                  </a:lnTo>
                  <a:lnTo>
                    <a:pt x="31272" y="41827"/>
                  </a:lnTo>
                  <a:lnTo>
                    <a:pt x="31283" y="41793"/>
                  </a:lnTo>
                  <a:lnTo>
                    <a:pt x="31283" y="41759"/>
                  </a:lnTo>
                  <a:lnTo>
                    <a:pt x="31283" y="41714"/>
                  </a:lnTo>
                  <a:lnTo>
                    <a:pt x="31272" y="41679"/>
                  </a:lnTo>
                  <a:lnTo>
                    <a:pt x="31249" y="41645"/>
                  </a:lnTo>
                  <a:lnTo>
                    <a:pt x="31226" y="41623"/>
                  </a:lnTo>
                  <a:lnTo>
                    <a:pt x="31204" y="41588"/>
                  </a:lnTo>
                  <a:lnTo>
                    <a:pt x="31170" y="41577"/>
                  </a:lnTo>
                  <a:lnTo>
                    <a:pt x="31135" y="41554"/>
                  </a:lnTo>
                  <a:lnTo>
                    <a:pt x="31101" y="41554"/>
                  </a:lnTo>
                  <a:lnTo>
                    <a:pt x="31101" y="39222"/>
                  </a:lnTo>
                  <a:lnTo>
                    <a:pt x="31135" y="39222"/>
                  </a:lnTo>
                  <a:lnTo>
                    <a:pt x="31181" y="39200"/>
                  </a:lnTo>
                  <a:lnTo>
                    <a:pt x="31215" y="39177"/>
                  </a:lnTo>
                  <a:lnTo>
                    <a:pt x="31249" y="39154"/>
                  </a:lnTo>
                  <a:lnTo>
                    <a:pt x="31272" y="39120"/>
                  </a:lnTo>
                  <a:lnTo>
                    <a:pt x="31295" y="39086"/>
                  </a:lnTo>
                  <a:lnTo>
                    <a:pt x="31306" y="39040"/>
                  </a:lnTo>
                  <a:lnTo>
                    <a:pt x="31306" y="38995"/>
                  </a:lnTo>
                  <a:lnTo>
                    <a:pt x="31306" y="38949"/>
                  </a:lnTo>
                  <a:lnTo>
                    <a:pt x="31295" y="38904"/>
                  </a:lnTo>
                  <a:lnTo>
                    <a:pt x="33274" y="37766"/>
                  </a:lnTo>
                  <a:lnTo>
                    <a:pt x="33308" y="37800"/>
                  </a:lnTo>
                  <a:lnTo>
                    <a:pt x="33354" y="37835"/>
                  </a:lnTo>
                  <a:lnTo>
                    <a:pt x="33399" y="37857"/>
                  </a:lnTo>
                  <a:lnTo>
                    <a:pt x="33502" y="37857"/>
                  </a:lnTo>
                  <a:lnTo>
                    <a:pt x="33547" y="37835"/>
                  </a:lnTo>
                  <a:lnTo>
                    <a:pt x="33593" y="37812"/>
                  </a:lnTo>
                  <a:lnTo>
                    <a:pt x="33627" y="37766"/>
                  </a:lnTo>
                  <a:close/>
                  <a:moveTo>
                    <a:pt x="14334" y="37744"/>
                  </a:moveTo>
                  <a:lnTo>
                    <a:pt x="14368" y="37778"/>
                  </a:lnTo>
                  <a:lnTo>
                    <a:pt x="14402" y="37812"/>
                  </a:lnTo>
                  <a:lnTo>
                    <a:pt x="14448" y="37823"/>
                  </a:lnTo>
                  <a:lnTo>
                    <a:pt x="14493" y="37835"/>
                  </a:lnTo>
                  <a:lnTo>
                    <a:pt x="14539" y="37823"/>
                  </a:lnTo>
                  <a:lnTo>
                    <a:pt x="14573" y="37812"/>
                  </a:lnTo>
                  <a:lnTo>
                    <a:pt x="14607" y="37789"/>
                  </a:lnTo>
                  <a:lnTo>
                    <a:pt x="14641" y="37755"/>
                  </a:lnTo>
                  <a:lnTo>
                    <a:pt x="16677" y="38938"/>
                  </a:lnTo>
                  <a:lnTo>
                    <a:pt x="16666" y="38995"/>
                  </a:lnTo>
                  <a:lnTo>
                    <a:pt x="16677" y="39063"/>
                  </a:lnTo>
                  <a:lnTo>
                    <a:pt x="16711" y="39120"/>
                  </a:lnTo>
                  <a:lnTo>
                    <a:pt x="16768" y="39165"/>
                  </a:lnTo>
                  <a:lnTo>
                    <a:pt x="16825" y="39188"/>
                  </a:lnTo>
                  <a:lnTo>
                    <a:pt x="16825" y="41543"/>
                  </a:lnTo>
                  <a:lnTo>
                    <a:pt x="16791" y="41554"/>
                  </a:lnTo>
                  <a:lnTo>
                    <a:pt x="16757" y="41566"/>
                  </a:lnTo>
                  <a:lnTo>
                    <a:pt x="16700" y="41611"/>
                  </a:lnTo>
                  <a:lnTo>
                    <a:pt x="16655" y="41679"/>
                  </a:lnTo>
                  <a:lnTo>
                    <a:pt x="16643" y="41714"/>
                  </a:lnTo>
                  <a:lnTo>
                    <a:pt x="16643" y="41759"/>
                  </a:lnTo>
                  <a:lnTo>
                    <a:pt x="16643" y="41793"/>
                  </a:lnTo>
                  <a:lnTo>
                    <a:pt x="16655" y="41827"/>
                  </a:lnTo>
                  <a:lnTo>
                    <a:pt x="14641" y="42999"/>
                  </a:lnTo>
                  <a:lnTo>
                    <a:pt x="14607" y="42965"/>
                  </a:lnTo>
                  <a:lnTo>
                    <a:pt x="14573" y="42942"/>
                  </a:lnTo>
                  <a:lnTo>
                    <a:pt x="14539" y="42931"/>
                  </a:lnTo>
                  <a:lnTo>
                    <a:pt x="14493" y="42919"/>
                  </a:lnTo>
                  <a:lnTo>
                    <a:pt x="14448" y="42931"/>
                  </a:lnTo>
                  <a:lnTo>
                    <a:pt x="14402" y="42942"/>
                  </a:lnTo>
                  <a:lnTo>
                    <a:pt x="14368" y="42965"/>
                  </a:lnTo>
                  <a:lnTo>
                    <a:pt x="14334" y="42999"/>
                  </a:lnTo>
                  <a:lnTo>
                    <a:pt x="12366" y="41861"/>
                  </a:lnTo>
                  <a:lnTo>
                    <a:pt x="12377" y="41816"/>
                  </a:lnTo>
                  <a:lnTo>
                    <a:pt x="12389" y="41759"/>
                  </a:lnTo>
                  <a:lnTo>
                    <a:pt x="12377" y="41702"/>
                  </a:lnTo>
                  <a:lnTo>
                    <a:pt x="12366" y="41657"/>
                  </a:lnTo>
                  <a:lnTo>
                    <a:pt x="12343" y="41611"/>
                  </a:lnTo>
                  <a:lnTo>
                    <a:pt x="12309" y="41577"/>
                  </a:lnTo>
                  <a:lnTo>
                    <a:pt x="12275" y="41543"/>
                  </a:lnTo>
                  <a:lnTo>
                    <a:pt x="12230" y="41520"/>
                  </a:lnTo>
                  <a:lnTo>
                    <a:pt x="12184" y="41497"/>
                  </a:lnTo>
                  <a:lnTo>
                    <a:pt x="12139" y="41486"/>
                  </a:lnTo>
                  <a:lnTo>
                    <a:pt x="12139" y="39200"/>
                  </a:lnTo>
                  <a:lnTo>
                    <a:pt x="12173" y="39200"/>
                  </a:lnTo>
                  <a:lnTo>
                    <a:pt x="12207" y="39188"/>
                  </a:lnTo>
                  <a:lnTo>
                    <a:pt x="12241" y="39165"/>
                  </a:lnTo>
                  <a:lnTo>
                    <a:pt x="12275" y="39143"/>
                  </a:lnTo>
                  <a:lnTo>
                    <a:pt x="12298" y="39109"/>
                  </a:lnTo>
                  <a:lnTo>
                    <a:pt x="12309" y="39074"/>
                  </a:lnTo>
                  <a:lnTo>
                    <a:pt x="12321" y="39040"/>
                  </a:lnTo>
                  <a:lnTo>
                    <a:pt x="12332" y="38995"/>
                  </a:lnTo>
                  <a:lnTo>
                    <a:pt x="12321" y="38961"/>
                  </a:lnTo>
                  <a:lnTo>
                    <a:pt x="12309" y="38915"/>
                  </a:lnTo>
                  <a:lnTo>
                    <a:pt x="14334" y="37744"/>
                  </a:lnTo>
                  <a:close/>
                  <a:moveTo>
                    <a:pt x="9943" y="37778"/>
                  </a:moveTo>
                  <a:lnTo>
                    <a:pt x="11934" y="38927"/>
                  </a:lnTo>
                  <a:lnTo>
                    <a:pt x="11911" y="38995"/>
                  </a:lnTo>
                  <a:lnTo>
                    <a:pt x="11922" y="39040"/>
                  </a:lnTo>
                  <a:lnTo>
                    <a:pt x="11934" y="39074"/>
                  </a:lnTo>
                  <a:lnTo>
                    <a:pt x="11968" y="39131"/>
                  </a:lnTo>
                  <a:lnTo>
                    <a:pt x="12025" y="39177"/>
                  </a:lnTo>
                  <a:lnTo>
                    <a:pt x="12093" y="39200"/>
                  </a:lnTo>
                  <a:lnTo>
                    <a:pt x="12093" y="41497"/>
                  </a:lnTo>
                  <a:lnTo>
                    <a:pt x="12036" y="41509"/>
                  </a:lnTo>
                  <a:lnTo>
                    <a:pt x="12002" y="41520"/>
                  </a:lnTo>
                  <a:lnTo>
                    <a:pt x="11957" y="41543"/>
                  </a:lnTo>
                  <a:lnTo>
                    <a:pt x="11922" y="41577"/>
                  </a:lnTo>
                  <a:lnTo>
                    <a:pt x="11900" y="41623"/>
                  </a:lnTo>
                  <a:lnTo>
                    <a:pt x="11877" y="41657"/>
                  </a:lnTo>
                  <a:lnTo>
                    <a:pt x="11865" y="41702"/>
                  </a:lnTo>
                  <a:lnTo>
                    <a:pt x="11854" y="41759"/>
                  </a:lnTo>
                  <a:lnTo>
                    <a:pt x="11865" y="41805"/>
                  </a:lnTo>
                  <a:lnTo>
                    <a:pt x="11877" y="41850"/>
                  </a:lnTo>
                  <a:lnTo>
                    <a:pt x="9875" y="43010"/>
                  </a:lnTo>
                  <a:lnTo>
                    <a:pt x="9852" y="42976"/>
                  </a:lnTo>
                  <a:lnTo>
                    <a:pt x="9818" y="42953"/>
                  </a:lnTo>
                  <a:lnTo>
                    <a:pt x="9784" y="42942"/>
                  </a:lnTo>
                  <a:lnTo>
                    <a:pt x="9704" y="42942"/>
                  </a:lnTo>
                  <a:lnTo>
                    <a:pt x="9670" y="42965"/>
                  </a:lnTo>
                  <a:lnTo>
                    <a:pt x="9636" y="42988"/>
                  </a:lnTo>
                  <a:lnTo>
                    <a:pt x="9613" y="43010"/>
                  </a:lnTo>
                  <a:lnTo>
                    <a:pt x="7531" y="41805"/>
                  </a:lnTo>
                  <a:lnTo>
                    <a:pt x="7531" y="41759"/>
                  </a:lnTo>
                  <a:lnTo>
                    <a:pt x="7520" y="41702"/>
                  </a:lnTo>
                  <a:lnTo>
                    <a:pt x="7497" y="41645"/>
                  </a:lnTo>
                  <a:lnTo>
                    <a:pt x="7452" y="41611"/>
                  </a:lnTo>
                  <a:lnTo>
                    <a:pt x="7395" y="41588"/>
                  </a:lnTo>
                  <a:lnTo>
                    <a:pt x="7395" y="39268"/>
                  </a:lnTo>
                  <a:lnTo>
                    <a:pt x="7440" y="39256"/>
                  </a:lnTo>
                  <a:lnTo>
                    <a:pt x="7486" y="39234"/>
                  </a:lnTo>
                  <a:lnTo>
                    <a:pt x="7531" y="39211"/>
                  </a:lnTo>
                  <a:lnTo>
                    <a:pt x="7566" y="39177"/>
                  </a:lnTo>
                  <a:lnTo>
                    <a:pt x="7600" y="39143"/>
                  </a:lnTo>
                  <a:lnTo>
                    <a:pt x="7622" y="39097"/>
                  </a:lnTo>
                  <a:lnTo>
                    <a:pt x="7634" y="39052"/>
                  </a:lnTo>
                  <a:lnTo>
                    <a:pt x="7634" y="38995"/>
                  </a:lnTo>
                  <a:lnTo>
                    <a:pt x="7634" y="38938"/>
                  </a:lnTo>
                  <a:lnTo>
                    <a:pt x="7611" y="38892"/>
                  </a:lnTo>
                  <a:lnTo>
                    <a:pt x="9545" y="37778"/>
                  </a:lnTo>
                  <a:lnTo>
                    <a:pt x="9590" y="37823"/>
                  </a:lnTo>
                  <a:lnTo>
                    <a:pt x="9636" y="37857"/>
                  </a:lnTo>
                  <a:lnTo>
                    <a:pt x="9693" y="37880"/>
                  </a:lnTo>
                  <a:lnTo>
                    <a:pt x="9750" y="37891"/>
                  </a:lnTo>
                  <a:lnTo>
                    <a:pt x="9807" y="37880"/>
                  </a:lnTo>
                  <a:lnTo>
                    <a:pt x="9863" y="37857"/>
                  </a:lnTo>
                  <a:lnTo>
                    <a:pt x="9909" y="37823"/>
                  </a:lnTo>
                  <a:lnTo>
                    <a:pt x="9943" y="37778"/>
                  </a:lnTo>
                  <a:close/>
                  <a:moveTo>
                    <a:pt x="16677" y="41873"/>
                  </a:moveTo>
                  <a:lnTo>
                    <a:pt x="16711" y="41907"/>
                  </a:lnTo>
                  <a:lnTo>
                    <a:pt x="16757" y="41941"/>
                  </a:lnTo>
                  <a:lnTo>
                    <a:pt x="16802" y="41964"/>
                  </a:lnTo>
                  <a:lnTo>
                    <a:pt x="16859" y="41975"/>
                  </a:lnTo>
                  <a:lnTo>
                    <a:pt x="16916" y="41964"/>
                  </a:lnTo>
                  <a:lnTo>
                    <a:pt x="16962" y="41952"/>
                  </a:lnTo>
                  <a:lnTo>
                    <a:pt x="17007" y="41918"/>
                  </a:lnTo>
                  <a:lnTo>
                    <a:pt x="17041" y="41884"/>
                  </a:lnTo>
                  <a:lnTo>
                    <a:pt x="19021" y="43022"/>
                  </a:lnTo>
                  <a:lnTo>
                    <a:pt x="18998" y="43056"/>
                  </a:lnTo>
                  <a:lnTo>
                    <a:pt x="18998" y="43101"/>
                  </a:lnTo>
                  <a:lnTo>
                    <a:pt x="18998" y="43147"/>
                  </a:lnTo>
                  <a:lnTo>
                    <a:pt x="19009" y="43192"/>
                  </a:lnTo>
                  <a:lnTo>
                    <a:pt x="19032" y="43226"/>
                  </a:lnTo>
                  <a:lnTo>
                    <a:pt x="19055" y="43261"/>
                  </a:lnTo>
                  <a:lnTo>
                    <a:pt x="19089" y="43283"/>
                  </a:lnTo>
                  <a:lnTo>
                    <a:pt x="19123" y="43306"/>
                  </a:lnTo>
                  <a:lnTo>
                    <a:pt x="19157" y="43329"/>
                  </a:lnTo>
                  <a:lnTo>
                    <a:pt x="19203" y="43329"/>
                  </a:lnTo>
                  <a:lnTo>
                    <a:pt x="19203" y="45615"/>
                  </a:lnTo>
                  <a:lnTo>
                    <a:pt x="19157" y="45627"/>
                  </a:lnTo>
                  <a:lnTo>
                    <a:pt x="19112" y="45649"/>
                  </a:lnTo>
                  <a:lnTo>
                    <a:pt x="19078" y="45672"/>
                  </a:lnTo>
                  <a:lnTo>
                    <a:pt x="19043" y="45695"/>
                  </a:lnTo>
                  <a:lnTo>
                    <a:pt x="19021" y="45729"/>
                  </a:lnTo>
                  <a:lnTo>
                    <a:pt x="18998" y="45775"/>
                  </a:lnTo>
                  <a:lnTo>
                    <a:pt x="18986" y="45820"/>
                  </a:lnTo>
                  <a:lnTo>
                    <a:pt x="18986" y="45866"/>
                  </a:lnTo>
                  <a:lnTo>
                    <a:pt x="18986" y="45911"/>
                  </a:lnTo>
                  <a:lnTo>
                    <a:pt x="18998" y="45957"/>
                  </a:lnTo>
                  <a:lnTo>
                    <a:pt x="17075" y="47060"/>
                  </a:lnTo>
                  <a:lnTo>
                    <a:pt x="17041" y="47014"/>
                  </a:lnTo>
                  <a:lnTo>
                    <a:pt x="16984" y="46980"/>
                  </a:lnTo>
                  <a:lnTo>
                    <a:pt x="16928" y="46958"/>
                  </a:lnTo>
                  <a:lnTo>
                    <a:pt x="16859" y="46946"/>
                  </a:lnTo>
                  <a:lnTo>
                    <a:pt x="16791" y="46958"/>
                  </a:lnTo>
                  <a:lnTo>
                    <a:pt x="16734" y="46980"/>
                  </a:lnTo>
                  <a:lnTo>
                    <a:pt x="16677" y="47014"/>
                  </a:lnTo>
                  <a:lnTo>
                    <a:pt x="16632" y="47071"/>
                  </a:lnTo>
                  <a:lnTo>
                    <a:pt x="14675" y="45934"/>
                  </a:lnTo>
                  <a:lnTo>
                    <a:pt x="14687" y="45900"/>
                  </a:lnTo>
                  <a:lnTo>
                    <a:pt x="14698" y="45866"/>
                  </a:lnTo>
                  <a:lnTo>
                    <a:pt x="14687" y="45820"/>
                  </a:lnTo>
                  <a:lnTo>
                    <a:pt x="14675" y="45786"/>
                  </a:lnTo>
                  <a:lnTo>
                    <a:pt x="14664" y="45752"/>
                  </a:lnTo>
                  <a:lnTo>
                    <a:pt x="14641" y="45718"/>
                  </a:lnTo>
                  <a:lnTo>
                    <a:pt x="14607" y="45695"/>
                  </a:lnTo>
                  <a:lnTo>
                    <a:pt x="14584" y="45684"/>
                  </a:lnTo>
                  <a:lnTo>
                    <a:pt x="14539" y="45661"/>
                  </a:lnTo>
                  <a:lnTo>
                    <a:pt x="14505" y="45661"/>
                  </a:lnTo>
                  <a:lnTo>
                    <a:pt x="14505" y="43283"/>
                  </a:lnTo>
                  <a:lnTo>
                    <a:pt x="14573" y="43272"/>
                  </a:lnTo>
                  <a:lnTo>
                    <a:pt x="14630" y="43226"/>
                  </a:lnTo>
                  <a:lnTo>
                    <a:pt x="14664" y="43170"/>
                  </a:lnTo>
                  <a:lnTo>
                    <a:pt x="14675" y="43135"/>
                  </a:lnTo>
                  <a:lnTo>
                    <a:pt x="14675" y="43101"/>
                  </a:lnTo>
                  <a:lnTo>
                    <a:pt x="14675" y="43067"/>
                  </a:lnTo>
                  <a:lnTo>
                    <a:pt x="14664" y="43033"/>
                  </a:lnTo>
                  <a:lnTo>
                    <a:pt x="16677" y="41873"/>
                  </a:lnTo>
                  <a:close/>
                  <a:moveTo>
                    <a:pt x="21455" y="41850"/>
                  </a:moveTo>
                  <a:lnTo>
                    <a:pt x="21478" y="41884"/>
                  </a:lnTo>
                  <a:lnTo>
                    <a:pt x="21512" y="41907"/>
                  </a:lnTo>
                  <a:lnTo>
                    <a:pt x="21557" y="41930"/>
                  </a:lnTo>
                  <a:lnTo>
                    <a:pt x="21648" y="41930"/>
                  </a:lnTo>
                  <a:lnTo>
                    <a:pt x="21682" y="41918"/>
                  </a:lnTo>
                  <a:lnTo>
                    <a:pt x="21717" y="41896"/>
                  </a:lnTo>
                  <a:lnTo>
                    <a:pt x="21751" y="41861"/>
                  </a:lnTo>
                  <a:lnTo>
                    <a:pt x="23719" y="42999"/>
                  </a:lnTo>
                  <a:lnTo>
                    <a:pt x="23707" y="43056"/>
                  </a:lnTo>
                  <a:lnTo>
                    <a:pt x="23707" y="43101"/>
                  </a:lnTo>
                  <a:lnTo>
                    <a:pt x="23707" y="43158"/>
                  </a:lnTo>
                  <a:lnTo>
                    <a:pt x="23719" y="43204"/>
                  </a:lnTo>
                  <a:lnTo>
                    <a:pt x="23741" y="43249"/>
                  </a:lnTo>
                  <a:lnTo>
                    <a:pt x="23776" y="43283"/>
                  </a:lnTo>
                  <a:lnTo>
                    <a:pt x="23810" y="43317"/>
                  </a:lnTo>
                  <a:lnTo>
                    <a:pt x="23844" y="43340"/>
                  </a:lnTo>
                  <a:lnTo>
                    <a:pt x="23889" y="43363"/>
                  </a:lnTo>
                  <a:lnTo>
                    <a:pt x="23946" y="43374"/>
                  </a:lnTo>
                  <a:lnTo>
                    <a:pt x="23946" y="45615"/>
                  </a:lnTo>
                  <a:lnTo>
                    <a:pt x="23901" y="45627"/>
                  </a:lnTo>
                  <a:lnTo>
                    <a:pt x="23855" y="45649"/>
                  </a:lnTo>
                  <a:lnTo>
                    <a:pt x="23821" y="45672"/>
                  </a:lnTo>
                  <a:lnTo>
                    <a:pt x="23787" y="45695"/>
                  </a:lnTo>
                  <a:lnTo>
                    <a:pt x="23764" y="45729"/>
                  </a:lnTo>
                  <a:lnTo>
                    <a:pt x="23741" y="45775"/>
                  </a:lnTo>
                  <a:lnTo>
                    <a:pt x="23730" y="45820"/>
                  </a:lnTo>
                  <a:lnTo>
                    <a:pt x="23730" y="45866"/>
                  </a:lnTo>
                  <a:lnTo>
                    <a:pt x="23730" y="45911"/>
                  </a:lnTo>
                  <a:lnTo>
                    <a:pt x="23741" y="45957"/>
                  </a:lnTo>
                  <a:lnTo>
                    <a:pt x="21785" y="47083"/>
                  </a:lnTo>
                  <a:lnTo>
                    <a:pt x="21751" y="47049"/>
                  </a:lnTo>
                  <a:lnTo>
                    <a:pt x="21705" y="47014"/>
                  </a:lnTo>
                  <a:lnTo>
                    <a:pt x="21660" y="46992"/>
                  </a:lnTo>
                  <a:lnTo>
                    <a:pt x="21546" y="46992"/>
                  </a:lnTo>
                  <a:lnTo>
                    <a:pt x="21489" y="47014"/>
                  </a:lnTo>
                  <a:lnTo>
                    <a:pt x="21455" y="47049"/>
                  </a:lnTo>
                  <a:lnTo>
                    <a:pt x="21421" y="47094"/>
                  </a:lnTo>
                  <a:lnTo>
                    <a:pt x="19453" y="45957"/>
                  </a:lnTo>
                  <a:lnTo>
                    <a:pt x="19476" y="45911"/>
                  </a:lnTo>
                  <a:lnTo>
                    <a:pt x="19476" y="45866"/>
                  </a:lnTo>
                  <a:lnTo>
                    <a:pt x="19476" y="45809"/>
                  </a:lnTo>
                  <a:lnTo>
                    <a:pt x="19464" y="45763"/>
                  </a:lnTo>
                  <a:lnTo>
                    <a:pt x="19442" y="45729"/>
                  </a:lnTo>
                  <a:lnTo>
                    <a:pt x="19407" y="45695"/>
                  </a:lnTo>
                  <a:lnTo>
                    <a:pt x="19373" y="45661"/>
                  </a:lnTo>
                  <a:lnTo>
                    <a:pt x="19339" y="45638"/>
                  </a:lnTo>
                  <a:lnTo>
                    <a:pt x="19294" y="45627"/>
                  </a:lnTo>
                  <a:lnTo>
                    <a:pt x="19248" y="45615"/>
                  </a:lnTo>
                  <a:lnTo>
                    <a:pt x="19248" y="43340"/>
                  </a:lnTo>
                  <a:lnTo>
                    <a:pt x="19294" y="43329"/>
                  </a:lnTo>
                  <a:lnTo>
                    <a:pt x="19328" y="43317"/>
                  </a:lnTo>
                  <a:lnTo>
                    <a:pt x="19373" y="43295"/>
                  </a:lnTo>
                  <a:lnTo>
                    <a:pt x="19396" y="43261"/>
                  </a:lnTo>
                  <a:lnTo>
                    <a:pt x="19430" y="43226"/>
                  </a:lnTo>
                  <a:lnTo>
                    <a:pt x="19453" y="43192"/>
                  </a:lnTo>
                  <a:lnTo>
                    <a:pt x="19464" y="43147"/>
                  </a:lnTo>
                  <a:lnTo>
                    <a:pt x="19464" y="43101"/>
                  </a:lnTo>
                  <a:lnTo>
                    <a:pt x="19464" y="43056"/>
                  </a:lnTo>
                  <a:lnTo>
                    <a:pt x="19442" y="43010"/>
                  </a:lnTo>
                  <a:lnTo>
                    <a:pt x="21455" y="41850"/>
                  </a:lnTo>
                  <a:close/>
                  <a:moveTo>
                    <a:pt x="11900" y="41896"/>
                  </a:moveTo>
                  <a:lnTo>
                    <a:pt x="11934" y="41941"/>
                  </a:lnTo>
                  <a:lnTo>
                    <a:pt x="11991" y="41987"/>
                  </a:lnTo>
                  <a:lnTo>
                    <a:pt x="12048" y="42009"/>
                  </a:lnTo>
                  <a:lnTo>
                    <a:pt x="12127" y="42021"/>
                  </a:lnTo>
                  <a:lnTo>
                    <a:pt x="12184" y="42009"/>
                  </a:lnTo>
                  <a:lnTo>
                    <a:pt x="12252" y="41987"/>
                  </a:lnTo>
                  <a:lnTo>
                    <a:pt x="12298" y="41952"/>
                  </a:lnTo>
                  <a:lnTo>
                    <a:pt x="12343" y="41907"/>
                  </a:lnTo>
                  <a:lnTo>
                    <a:pt x="14323" y="43044"/>
                  </a:lnTo>
                  <a:lnTo>
                    <a:pt x="14311" y="43101"/>
                  </a:lnTo>
                  <a:lnTo>
                    <a:pt x="14323" y="43170"/>
                  </a:lnTo>
                  <a:lnTo>
                    <a:pt x="14357" y="43226"/>
                  </a:lnTo>
                  <a:lnTo>
                    <a:pt x="14402" y="43261"/>
                  </a:lnTo>
                  <a:lnTo>
                    <a:pt x="14459" y="43283"/>
                  </a:lnTo>
                  <a:lnTo>
                    <a:pt x="14459" y="45661"/>
                  </a:lnTo>
                  <a:lnTo>
                    <a:pt x="14391" y="45684"/>
                  </a:lnTo>
                  <a:lnTo>
                    <a:pt x="14334" y="45729"/>
                  </a:lnTo>
                  <a:lnTo>
                    <a:pt x="14300" y="45786"/>
                  </a:lnTo>
                  <a:lnTo>
                    <a:pt x="14288" y="45866"/>
                  </a:lnTo>
                  <a:lnTo>
                    <a:pt x="14300" y="45934"/>
                  </a:lnTo>
                  <a:lnTo>
                    <a:pt x="12286" y="47094"/>
                  </a:lnTo>
                  <a:lnTo>
                    <a:pt x="12252" y="47060"/>
                  </a:lnTo>
                  <a:lnTo>
                    <a:pt x="12218" y="47026"/>
                  </a:lnTo>
                  <a:lnTo>
                    <a:pt x="12173" y="47014"/>
                  </a:lnTo>
                  <a:lnTo>
                    <a:pt x="12127" y="47003"/>
                  </a:lnTo>
                  <a:lnTo>
                    <a:pt x="12070" y="47014"/>
                  </a:lnTo>
                  <a:lnTo>
                    <a:pt x="12025" y="47037"/>
                  </a:lnTo>
                  <a:lnTo>
                    <a:pt x="11979" y="47060"/>
                  </a:lnTo>
                  <a:lnTo>
                    <a:pt x="11957" y="47105"/>
                  </a:lnTo>
                  <a:lnTo>
                    <a:pt x="9977" y="45968"/>
                  </a:lnTo>
                  <a:lnTo>
                    <a:pt x="10000" y="45911"/>
                  </a:lnTo>
                  <a:lnTo>
                    <a:pt x="10000" y="45866"/>
                  </a:lnTo>
                  <a:lnTo>
                    <a:pt x="10000" y="45809"/>
                  </a:lnTo>
                  <a:lnTo>
                    <a:pt x="9989" y="45763"/>
                  </a:lnTo>
                  <a:lnTo>
                    <a:pt x="9966" y="45718"/>
                  </a:lnTo>
                  <a:lnTo>
                    <a:pt x="9932" y="45684"/>
                  </a:lnTo>
                  <a:lnTo>
                    <a:pt x="9898" y="45649"/>
                  </a:lnTo>
                  <a:lnTo>
                    <a:pt x="9852" y="45627"/>
                  </a:lnTo>
                  <a:lnTo>
                    <a:pt x="9807" y="45615"/>
                  </a:lnTo>
                  <a:lnTo>
                    <a:pt x="9761" y="45604"/>
                  </a:lnTo>
                  <a:lnTo>
                    <a:pt x="9761" y="43272"/>
                  </a:lnTo>
                  <a:lnTo>
                    <a:pt x="9818" y="43249"/>
                  </a:lnTo>
                  <a:lnTo>
                    <a:pt x="9875" y="43215"/>
                  </a:lnTo>
                  <a:lnTo>
                    <a:pt x="9898" y="43170"/>
                  </a:lnTo>
                  <a:lnTo>
                    <a:pt x="9909" y="43101"/>
                  </a:lnTo>
                  <a:lnTo>
                    <a:pt x="9898" y="43044"/>
                  </a:lnTo>
                  <a:lnTo>
                    <a:pt x="11900" y="41896"/>
                  </a:lnTo>
                  <a:close/>
                  <a:moveTo>
                    <a:pt x="30908" y="41861"/>
                  </a:moveTo>
                  <a:lnTo>
                    <a:pt x="30942" y="41907"/>
                  </a:lnTo>
                  <a:lnTo>
                    <a:pt x="30988" y="41930"/>
                  </a:lnTo>
                  <a:lnTo>
                    <a:pt x="31033" y="41952"/>
                  </a:lnTo>
                  <a:lnTo>
                    <a:pt x="31079" y="41964"/>
                  </a:lnTo>
                  <a:lnTo>
                    <a:pt x="31135" y="41952"/>
                  </a:lnTo>
                  <a:lnTo>
                    <a:pt x="31181" y="41941"/>
                  </a:lnTo>
                  <a:lnTo>
                    <a:pt x="31215" y="41907"/>
                  </a:lnTo>
                  <a:lnTo>
                    <a:pt x="31249" y="41873"/>
                  </a:lnTo>
                  <a:lnTo>
                    <a:pt x="33251" y="43033"/>
                  </a:lnTo>
                  <a:lnTo>
                    <a:pt x="33251" y="43067"/>
                  </a:lnTo>
                  <a:lnTo>
                    <a:pt x="33240" y="43101"/>
                  </a:lnTo>
                  <a:lnTo>
                    <a:pt x="33251" y="43147"/>
                  </a:lnTo>
                  <a:lnTo>
                    <a:pt x="33251" y="43181"/>
                  </a:lnTo>
                  <a:lnTo>
                    <a:pt x="33297" y="43238"/>
                  </a:lnTo>
                  <a:lnTo>
                    <a:pt x="33354" y="43283"/>
                  </a:lnTo>
                  <a:lnTo>
                    <a:pt x="33388" y="43306"/>
                  </a:lnTo>
                  <a:lnTo>
                    <a:pt x="33422" y="43306"/>
                  </a:lnTo>
                  <a:lnTo>
                    <a:pt x="33422" y="45661"/>
                  </a:lnTo>
                  <a:lnTo>
                    <a:pt x="33354" y="45684"/>
                  </a:lnTo>
                  <a:lnTo>
                    <a:pt x="33297" y="45729"/>
                  </a:lnTo>
                  <a:lnTo>
                    <a:pt x="33263" y="45786"/>
                  </a:lnTo>
                  <a:lnTo>
                    <a:pt x="33251" y="45866"/>
                  </a:lnTo>
                  <a:lnTo>
                    <a:pt x="33263" y="45934"/>
                  </a:lnTo>
                  <a:lnTo>
                    <a:pt x="31238" y="47094"/>
                  </a:lnTo>
                  <a:lnTo>
                    <a:pt x="31204" y="47071"/>
                  </a:lnTo>
                  <a:lnTo>
                    <a:pt x="31170" y="47037"/>
                  </a:lnTo>
                  <a:lnTo>
                    <a:pt x="31124" y="47026"/>
                  </a:lnTo>
                  <a:lnTo>
                    <a:pt x="31079" y="47014"/>
                  </a:lnTo>
                  <a:lnTo>
                    <a:pt x="31033" y="47026"/>
                  </a:lnTo>
                  <a:lnTo>
                    <a:pt x="30988" y="47037"/>
                  </a:lnTo>
                  <a:lnTo>
                    <a:pt x="30953" y="47071"/>
                  </a:lnTo>
                  <a:lnTo>
                    <a:pt x="30919" y="47105"/>
                  </a:lnTo>
                  <a:lnTo>
                    <a:pt x="28940" y="45957"/>
                  </a:lnTo>
                  <a:lnTo>
                    <a:pt x="28951" y="45911"/>
                  </a:lnTo>
                  <a:lnTo>
                    <a:pt x="28951" y="45866"/>
                  </a:lnTo>
                  <a:lnTo>
                    <a:pt x="28951" y="45809"/>
                  </a:lnTo>
                  <a:lnTo>
                    <a:pt x="28940" y="45775"/>
                  </a:lnTo>
                  <a:lnTo>
                    <a:pt x="28917" y="45729"/>
                  </a:lnTo>
                  <a:lnTo>
                    <a:pt x="28894" y="45695"/>
                  </a:lnTo>
                  <a:lnTo>
                    <a:pt x="28860" y="45661"/>
                  </a:lnTo>
                  <a:lnTo>
                    <a:pt x="28815" y="45638"/>
                  </a:lnTo>
                  <a:lnTo>
                    <a:pt x="28769" y="45627"/>
                  </a:lnTo>
                  <a:lnTo>
                    <a:pt x="28724" y="45615"/>
                  </a:lnTo>
                  <a:lnTo>
                    <a:pt x="28724" y="43306"/>
                  </a:lnTo>
                  <a:lnTo>
                    <a:pt x="28769" y="43306"/>
                  </a:lnTo>
                  <a:lnTo>
                    <a:pt x="28803" y="43295"/>
                  </a:lnTo>
                  <a:lnTo>
                    <a:pt x="28838" y="43272"/>
                  </a:lnTo>
                  <a:lnTo>
                    <a:pt x="28860" y="43249"/>
                  </a:lnTo>
                  <a:lnTo>
                    <a:pt x="28883" y="43215"/>
                  </a:lnTo>
                  <a:lnTo>
                    <a:pt x="28906" y="43181"/>
                  </a:lnTo>
                  <a:lnTo>
                    <a:pt x="28917" y="43147"/>
                  </a:lnTo>
                  <a:lnTo>
                    <a:pt x="28917" y="43101"/>
                  </a:lnTo>
                  <a:lnTo>
                    <a:pt x="28917" y="43067"/>
                  </a:lnTo>
                  <a:lnTo>
                    <a:pt x="28906" y="43022"/>
                  </a:lnTo>
                  <a:lnTo>
                    <a:pt x="30908" y="41861"/>
                  </a:lnTo>
                  <a:close/>
                  <a:moveTo>
                    <a:pt x="35788" y="0"/>
                  </a:moveTo>
                  <a:lnTo>
                    <a:pt x="35788" y="512"/>
                  </a:lnTo>
                  <a:lnTo>
                    <a:pt x="35731" y="535"/>
                  </a:lnTo>
                  <a:lnTo>
                    <a:pt x="35674" y="580"/>
                  </a:lnTo>
                  <a:lnTo>
                    <a:pt x="35640" y="637"/>
                  </a:lnTo>
                  <a:lnTo>
                    <a:pt x="35629" y="705"/>
                  </a:lnTo>
                  <a:lnTo>
                    <a:pt x="35640" y="762"/>
                  </a:lnTo>
                  <a:lnTo>
                    <a:pt x="33581" y="1945"/>
                  </a:lnTo>
                  <a:lnTo>
                    <a:pt x="33558" y="1922"/>
                  </a:lnTo>
                  <a:lnTo>
                    <a:pt x="33524" y="1900"/>
                  </a:lnTo>
                  <a:lnTo>
                    <a:pt x="33490" y="1888"/>
                  </a:lnTo>
                  <a:lnTo>
                    <a:pt x="33456" y="1877"/>
                  </a:lnTo>
                  <a:lnTo>
                    <a:pt x="33422" y="1888"/>
                  </a:lnTo>
                  <a:lnTo>
                    <a:pt x="33388" y="1900"/>
                  </a:lnTo>
                  <a:lnTo>
                    <a:pt x="33331" y="1934"/>
                  </a:lnTo>
                  <a:lnTo>
                    <a:pt x="33297" y="1991"/>
                  </a:lnTo>
                  <a:lnTo>
                    <a:pt x="33285" y="2013"/>
                  </a:lnTo>
                  <a:lnTo>
                    <a:pt x="33274" y="2048"/>
                  </a:lnTo>
                  <a:lnTo>
                    <a:pt x="33285" y="2116"/>
                  </a:lnTo>
                  <a:lnTo>
                    <a:pt x="33320" y="2161"/>
                  </a:lnTo>
                  <a:lnTo>
                    <a:pt x="33365" y="2207"/>
                  </a:lnTo>
                  <a:lnTo>
                    <a:pt x="33422" y="2218"/>
                  </a:lnTo>
                  <a:lnTo>
                    <a:pt x="33422" y="4584"/>
                  </a:lnTo>
                  <a:lnTo>
                    <a:pt x="33376" y="4584"/>
                  </a:lnTo>
                  <a:lnTo>
                    <a:pt x="33342" y="4607"/>
                  </a:lnTo>
                  <a:lnTo>
                    <a:pt x="33308" y="4630"/>
                  </a:lnTo>
                  <a:lnTo>
                    <a:pt x="33274" y="4653"/>
                  </a:lnTo>
                  <a:lnTo>
                    <a:pt x="33251" y="4687"/>
                  </a:lnTo>
                  <a:lnTo>
                    <a:pt x="33228" y="4721"/>
                  </a:lnTo>
                  <a:lnTo>
                    <a:pt x="33217" y="4766"/>
                  </a:lnTo>
                  <a:lnTo>
                    <a:pt x="33217" y="4812"/>
                  </a:lnTo>
                  <a:lnTo>
                    <a:pt x="33217" y="4857"/>
                  </a:lnTo>
                  <a:lnTo>
                    <a:pt x="33240" y="4903"/>
                  </a:lnTo>
                  <a:lnTo>
                    <a:pt x="33251" y="4937"/>
                  </a:lnTo>
                  <a:lnTo>
                    <a:pt x="33285" y="4982"/>
                  </a:lnTo>
                  <a:lnTo>
                    <a:pt x="33320" y="5005"/>
                  </a:lnTo>
                  <a:lnTo>
                    <a:pt x="33365" y="5028"/>
                  </a:lnTo>
                  <a:lnTo>
                    <a:pt x="33399" y="5039"/>
                  </a:lnTo>
                  <a:lnTo>
                    <a:pt x="33456" y="5051"/>
                  </a:lnTo>
                  <a:lnTo>
                    <a:pt x="33513" y="5039"/>
                  </a:lnTo>
                  <a:lnTo>
                    <a:pt x="33570" y="5017"/>
                  </a:lnTo>
                  <a:lnTo>
                    <a:pt x="33615" y="4982"/>
                  </a:lnTo>
                  <a:lnTo>
                    <a:pt x="33649" y="4937"/>
                  </a:lnTo>
                  <a:lnTo>
                    <a:pt x="35663" y="6097"/>
                  </a:lnTo>
                  <a:lnTo>
                    <a:pt x="35651" y="6154"/>
                  </a:lnTo>
                  <a:lnTo>
                    <a:pt x="35651" y="6188"/>
                  </a:lnTo>
                  <a:lnTo>
                    <a:pt x="35663" y="6222"/>
                  </a:lnTo>
                  <a:lnTo>
                    <a:pt x="35697" y="6279"/>
                  </a:lnTo>
                  <a:lnTo>
                    <a:pt x="35754" y="6313"/>
                  </a:lnTo>
                  <a:lnTo>
                    <a:pt x="35788" y="6325"/>
                  </a:lnTo>
                  <a:lnTo>
                    <a:pt x="35856" y="6325"/>
                  </a:lnTo>
                  <a:lnTo>
                    <a:pt x="35890" y="6313"/>
                  </a:lnTo>
                  <a:lnTo>
                    <a:pt x="35947" y="6279"/>
                  </a:lnTo>
                  <a:lnTo>
                    <a:pt x="35981" y="6222"/>
                  </a:lnTo>
                  <a:lnTo>
                    <a:pt x="35993" y="6188"/>
                  </a:lnTo>
                  <a:lnTo>
                    <a:pt x="35993" y="6154"/>
                  </a:lnTo>
                  <a:lnTo>
                    <a:pt x="35993" y="6120"/>
                  </a:lnTo>
                  <a:lnTo>
                    <a:pt x="35981" y="6086"/>
                  </a:lnTo>
                  <a:lnTo>
                    <a:pt x="37983" y="4937"/>
                  </a:lnTo>
                  <a:lnTo>
                    <a:pt x="38029" y="4982"/>
                  </a:lnTo>
                  <a:lnTo>
                    <a:pt x="38074" y="5017"/>
                  </a:lnTo>
                  <a:lnTo>
                    <a:pt x="38131" y="5039"/>
                  </a:lnTo>
                  <a:lnTo>
                    <a:pt x="38188" y="5051"/>
                  </a:lnTo>
                  <a:lnTo>
                    <a:pt x="38256" y="5039"/>
                  </a:lnTo>
                  <a:lnTo>
                    <a:pt x="38313" y="5017"/>
                  </a:lnTo>
                  <a:lnTo>
                    <a:pt x="38359" y="4982"/>
                  </a:lnTo>
                  <a:lnTo>
                    <a:pt x="38393" y="4937"/>
                  </a:lnTo>
                  <a:lnTo>
                    <a:pt x="40361" y="6074"/>
                  </a:lnTo>
                  <a:lnTo>
                    <a:pt x="40349" y="6120"/>
                  </a:lnTo>
                  <a:lnTo>
                    <a:pt x="40349" y="6154"/>
                  </a:lnTo>
                  <a:lnTo>
                    <a:pt x="40349" y="6200"/>
                  </a:lnTo>
                  <a:lnTo>
                    <a:pt x="40361" y="6234"/>
                  </a:lnTo>
                  <a:lnTo>
                    <a:pt x="40384" y="6268"/>
                  </a:lnTo>
                  <a:lnTo>
                    <a:pt x="40406" y="6302"/>
                  </a:lnTo>
                  <a:lnTo>
                    <a:pt x="40463" y="6347"/>
                  </a:lnTo>
                  <a:lnTo>
                    <a:pt x="40497" y="6359"/>
                  </a:lnTo>
                  <a:lnTo>
                    <a:pt x="40532" y="6370"/>
                  </a:lnTo>
                  <a:lnTo>
                    <a:pt x="40532" y="8748"/>
                  </a:lnTo>
                  <a:lnTo>
                    <a:pt x="40475" y="8759"/>
                  </a:lnTo>
                  <a:lnTo>
                    <a:pt x="40429" y="8805"/>
                  </a:lnTo>
                  <a:lnTo>
                    <a:pt x="40395" y="8850"/>
                  </a:lnTo>
                  <a:lnTo>
                    <a:pt x="40384" y="8918"/>
                  </a:lnTo>
                  <a:lnTo>
                    <a:pt x="40395" y="8952"/>
                  </a:lnTo>
                  <a:lnTo>
                    <a:pt x="40395" y="8987"/>
                  </a:lnTo>
                  <a:lnTo>
                    <a:pt x="40441" y="9043"/>
                  </a:lnTo>
                  <a:lnTo>
                    <a:pt x="40497" y="9078"/>
                  </a:lnTo>
                  <a:lnTo>
                    <a:pt x="40532" y="9089"/>
                  </a:lnTo>
                  <a:lnTo>
                    <a:pt x="40611" y="9089"/>
                  </a:lnTo>
                  <a:lnTo>
                    <a:pt x="40645" y="9066"/>
                  </a:lnTo>
                  <a:lnTo>
                    <a:pt x="40679" y="9043"/>
                  </a:lnTo>
                  <a:lnTo>
                    <a:pt x="40714" y="9009"/>
                  </a:lnTo>
                  <a:lnTo>
                    <a:pt x="42738" y="10181"/>
                  </a:lnTo>
                  <a:lnTo>
                    <a:pt x="42727" y="10226"/>
                  </a:lnTo>
                  <a:lnTo>
                    <a:pt x="42727" y="10261"/>
                  </a:lnTo>
                  <a:lnTo>
                    <a:pt x="42727" y="10306"/>
                  </a:lnTo>
                  <a:lnTo>
                    <a:pt x="42738" y="10340"/>
                  </a:lnTo>
                  <a:lnTo>
                    <a:pt x="42772" y="10397"/>
                  </a:lnTo>
                  <a:lnTo>
                    <a:pt x="42829" y="10443"/>
                  </a:lnTo>
                  <a:lnTo>
                    <a:pt x="42863" y="10465"/>
                  </a:lnTo>
                  <a:lnTo>
                    <a:pt x="42909" y="10465"/>
                  </a:lnTo>
                  <a:lnTo>
                    <a:pt x="42909" y="12843"/>
                  </a:lnTo>
                  <a:lnTo>
                    <a:pt x="42841" y="12866"/>
                  </a:lnTo>
                  <a:lnTo>
                    <a:pt x="42795" y="12900"/>
                  </a:lnTo>
                  <a:lnTo>
                    <a:pt x="42761" y="12957"/>
                  </a:lnTo>
                  <a:lnTo>
                    <a:pt x="42750" y="13025"/>
                  </a:lnTo>
                  <a:lnTo>
                    <a:pt x="42761" y="13070"/>
                  </a:lnTo>
                  <a:lnTo>
                    <a:pt x="40759" y="14231"/>
                  </a:lnTo>
                  <a:lnTo>
                    <a:pt x="40725" y="14185"/>
                  </a:lnTo>
                  <a:lnTo>
                    <a:pt x="40679" y="14151"/>
                  </a:lnTo>
                  <a:lnTo>
                    <a:pt x="40623" y="14128"/>
                  </a:lnTo>
                  <a:lnTo>
                    <a:pt x="40566" y="14117"/>
                  </a:lnTo>
                  <a:lnTo>
                    <a:pt x="40497" y="14128"/>
                  </a:lnTo>
                  <a:lnTo>
                    <a:pt x="40441" y="14151"/>
                  </a:lnTo>
                  <a:lnTo>
                    <a:pt x="40395" y="14185"/>
                  </a:lnTo>
                  <a:lnTo>
                    <a:pt x="40361" y="14231"/>
                  </a:lnTo>
                  <a:lnTo>
                    <a:pt x="38427" y="13116"/>
                  </a:lnTo>
                  <a:lnTo>
                    <a:pt x="38438" y="13070"/>
                  </a:lnTo>
                  <a:lnTo>
                    <a:pt x="38438" y="13025"/>
                  </a:lnTo>
                  <a:lnTo>
                    <a:pt x="38438" y="12968"/>
                  </a:lnTo>
                  <a:lnTo>
                    <a:pt x="38427" y="12934"/>
                  </a:lnTo>
                  <a:lnTo>
                    <a:pt x="38404" y="12888"/>
                  </a:lnTo>
                  <a:lnTo>
                    <a:pt x="38370" y="12854"/>
                  </a:lnTo>
                  <a:lnTo>
                    <a:pt x="38336" y="12820"/>
                  </a:lnTo>
                  <a:lnTo>
                    <a:pt x="38302" y="12797"/>
                  </a:lnTo>
                  <a:lnTo>
                    <a:pt x="38256" y="12786"/>
                  </a:lnTo>
                  <a:lnTo>
                    <a:pt x="38211" y="12775"/>
                  </a:lnTo>
                  <a:lnTo>
                    <a:pt x="38211" y="10454"/>
                  </a:lnTo>
                  <a:lnTo>
                    <a:pt x="38279" y="10431"/>
                  </a:lnTo>
                  <a:lnTo>
                    <a:pt x="38336" y="10397"/>
                  </a:lnTo>
                  <a:lnTo>
                    <a:pt x="38370" y="10340"/>
                  </a:lnTo>
                  <a:lnTo>
                    <a:pt x="38382" y="10295"/>
                  </a:lnTo>
                  <a:lnTo>
                    <a:pt x="38382" y="10261"/>
                  </a:lnTo>
                  <a:lnTo>
                    <a:pt x="38382" y="10226"/>
                  </a:lnTo>
                  <a:lnTo>
                    <a:pt x="38370" y="10192"/>
                  </a:lnTo>
                  <a:lnTo>
                    <a:pt x="38347" y="10158"/>
                  </a:lnTo>
                  <a:lnTo>
                    <a:pt x="38325" y="10124"/>
                  </a:lnTo>
                  <a:lnTo>
                    <a:pt x="38302" y="10101"/>
                  </a:lnTo>
                  <a:lnTo>
                    <a:pt x="38268" y="10090"/>
                  </a:lnTo>
                  <a:lnTo>
                    <a:pt x="38234" y="10079"/>
                  </a:lnTo>
                  <a:lnTo>
                    <a:pt x="38188" y="10067"/>
                  </a:lnTo>
                  <a:lnTo>
                    <a:pt x="38143" y="10079"/>
                  </a:lnTo>
                  <a:lnTo>
                    <a:pt x="38097" y="10090"/>
                  </a:lnTo>
                  <a:lnTo>
                    <a:pt x="38063" y="10113"/>
                  </a:lnTo>
                  <a:lnTo>
                    <a:pt x="38040" y="10147"/>
                  </a:lnTo>
                  <a:lnTo>
                    <a:pt x="36050" y="8998"/>
                  </a:lnTo>
                  <a:lnTo>
                    <a:pt x="36061" y="8964"/>
                  </a:lnTo>
                  <a:lnTo>
                    <a:pt x="36061" y="8918"/>
                  </a:lnTo>
                  <a:lnTo>
                    <a:pt x="36061" y="8861"/>
                  </a:lnTo>
                  <a:lnTo>
                    <a:pt x="36038" y="8816"/>
                  </a:lnTo>
                  <a:lnTo>
                    <a:pt x="36027" y="8782"/>
                  </a:lnTo>
                  <a:lnTo>
                    <a:pt x="35993" y="8748"/>
                  </a:lnTo>
                  <a:lnTo>
                    <a:pt x="35959" y="8714"/>
                  </a:lnTo>
                  <a:lnTo>
                    <a:pt x="35913" y="8691"/>
                  </a:lnTo>
                  <a:lnTo>
                    <a:pt x="35868" y="8679"/>
                  </a:lnTo>
                  <a:lnTo>
                    <a:pt x="35777" y="8679"/>
                  </a:lnTo>
                  <a:lnTo>
                    <a:pt x="35731" y="8691"/>
                  </a:lnTo>
                  <a:lnTo>
                    <a:pt x="35686" y="8714"/>
                  </a:lnTo>
                  <a:lnTo>
                    <a:pt x="35651" y="8748"/>
                  </a:lnTo>
                  <a:lnTo>
                    <a:pt x="35617" y="8782"/>
                  </a:lnTo>
                  <a:lnTo>
                    <a:pt x="35595" y="8816"/>
                  </a:lnTo>
                  <a:lnTo>
                    <a:pt x="35583" y="8861"/>
                  </a:lnTo>
                  <a:lnTo>
                    <a:pt x="35583" y="8918"/>
                  </a:lnTo>
                  <a:lnTo>
                    <a:pt x="35583" y="8952"/>
                  </a:lnTo>
                  <a:lnTo>
                    <a:pt x="35595" y="8998"/>
                  </a:lnTo>
                  <a:lnTo>
                    <a:pt x="33604" y="10147"/>
                  </a:lnTo>
                  <a:lnTo>
                    <a:pt x="33570" y="10124"/>
                  </a:lnTo>
                  <a:lnTo>
                    <a:pt x="33536" y="10101"/>
                  </a:lnTo>
                  <a:lnTo>
                    <a:pt x="33490" y="10079"/>
                  </a:lnTo>
                  <a:lnTo>
                    <a:pt x="33411" y="10079"/>
                  </a:lnTo>
                  <a:lnTo>
                    <a:pt x="33376" y="10090"/>
                  </a:lnTo>
                  <a:lnTo>
                    <a:pt x="33342" y="10113"/>
                  </a:lnTo>
                  <a:lnTo>
                    <a:pt x="33320" y="10135"/>
                  </a:lnTo>
                  <a:lnTo>
                    <a:pt x="33297" y="10158"/>
                  </a:lnTo>
                  <a:lnTo>
                    <a:pt x="33285" y="10192"/>
                  </a:lnTo>
                  <a:lnTo>
                    <a:pt x="33274" y="10226"/>
                  </a:lnTo>
                  <a:lnTo>
                    <a:pt x="33263" y="10261"/>
                  </a:lnTo>
                  <a:lnTo>
                    <a:pt x="33274" y="10329"/>
                  </a:lnTo>
                  <a:lnTo>
                    <a:pt x="33308" y="10386"/>
                  </a:lnTo>
                  <a:lnTo>
                    <a:pt x="33365" y="10420"/>
                  </a:lnTo>
                  <a:lnTo>
                    <a:pt x="33422" y="10443"/>
                  </a:lnTo>
                  <a:lnTo>
                    <a:pt x="33422" y="12775"/>
                  </a:lnTo>
                  <a:lnTo>
                    <a:pt x="33376" y="12786"/>
                  </a:lnTo>
                  <a:lnTo>
                    <a:pt x="33331" y="12797"/>
                  </a:lnTo>
                  <a:lnTo>
                    <a:pt x="33297" y="12820"/>
                  </a:lnTo>
                  <a:lnTo>
                    <a:pt x="33263" y="12854"/>
                  </a:lnTo>
                  <a:lnTo>
                    <a:pt x="33240" y="12888"/>
                  </a:lnTo>
                  <a:lnTo>
                    <a:pt x="33217" y="12934"/>
                  </a:lnTo>
                  <a:lnTo>
                    <a:pt x="33206" y="12979"/>
                  </a:lnTo>
                  <a:lnTo>
                    <a:pt x="33194" y="13025"/>
                  </a:lnTo>
                  <a:lnTo>
                    <a:pt x="33206" y="13070"/>
                  </a:lnTo>
                  <a:lnTo>
                    <a:pt x="33217" y="13104"/>
                  </a:lnTo>
                  <a:lnTo>
                    <a:pt x="31238" y="14253"/>
                  </a:lnTo>
                  <a:lnTo>
                    <a:pt x="31204" y="14219"/>
                  </a:lnTo>
                  <a:lnTo>
                    <a:pt x="31170" y="14196"/>
                  </a:lnTo>
                  <a:lnTo>
                    <a:pt x="31124" y="14174"/>
                  </a:lnTo>
                  <a:lnTo>
                    <a:pt x="31044" y="14174"/>
                  </a:lnTo>
                  <a:lnTo>
                    <a:pt x="31010" y="14185"/>
                  </a:lnTo>
                  <a:lnTo>
                    <a:pt x="30976" y="14208"/>
                  </a:lnTo>
                  <a:lnTo>
                    <a:pt x="30942" y="14231"/>
                  </a:lnTo>
                  <a:lnTo>
                    <a:pt x="30919" y="14253"/>
                  </a:lnTo>
                  <a:lnTo>
                    <a:pt x="30897" y="14287"/>
                  </a:lnTo>
                  <a:lnTo>
                    <a:pt x="30885" y="14333"/>
                  </a:lnTo>
                  <a:lnTo>
                    <a:pt x="30885" y="14367"/>
                  </a:lnTo>
                  <a:lnTo>
                    <a:pt x="30897" y="14435"/>
                  </a:lnTo>
                  <a:lnTo>
                    <a:pt x="30931" y="14492"/>
                  </a:lnTo>
                  <a:lnTo>
                    <a:pt x="30988" y="14538"/>
                  </a:lnTo>
                  <a:lnTo>
                    <a:pt x="31056" y="14560"/>
                  </a:lnTo>
                  <a:lnTo>
                    <a:pt x="31056" y="16892"/>
                  </a:lnTo>
                  <a:lnTo>
                    <a:pt x="31010" y="16904"/>
                  </a:lnTo>
                  <a:lnTo>
                    <a:pt x="30976" y="16915"/>
                  </a:lnTo>
                  <a:lnTo>
                    <a:pt x="30942" y="16938"/>
                  </a:lnTo>
                  <a:lnTo>
                    <a:pt x="30908" y="16972"/>
                  </a:lnTo>
                  <a:lnTo>
                    <a:pt x="30885" y="17006"/>
                  </a:lnTo>
                  <a:lnTo>
                    <a:pt x="30862" y="17040"/>
                  </a:lnTo>
                  <a:lnTo>
                    <a:pt x="30851" y="17086"/>
                  </a:lnTo>
                  <a:lnTo>
                    <a:pt x="30851" y="17120"/>
                  </a:lnTo>
                  <a:lnTo>
                    <a:pt x="30851" y="17177"/>
                  </a:lnTo>
                  <a:lnTo>
                    <a:pt x="30862" y="17211"/>
                  </a:lnTo>
                  <a:lnTo>
                    <a:pt x="30885" y="17256"/>
                  </a:lnTo>
                  <a:lnTo>
                    <a:pt x="30919" y="17291"/>
                  </a:lnTo>
                  <a:lnTo>
                    <a:pt x="30953" y="17313"/>
                  </a:lnTo>
                  <a:lnTo>
                    <a:pt x="30988" y="17336"/>
                  </a:lnTo>
                  <a:lnTo>
                    <a:pt x="31033" y="17359"/>
                  </a:lnTo>
                  <a:lnTo>
                    <a:pt x="31079" y="17359"/>
                  </a:lnTo>
                  <a:lnTo>
                    <a:pt x="31135" y="17347"/>
                  </a:lnTo>
                  <a:lnTo>
                    <a:pt x="31192" y="17325"/>
                  </a:lnTo>
                  <a:lnTo>
                    <a:pt x="31238" y="17291"/>
                  </a:lnTo>
                  <a:lnTo>
                    <a:pt x="31272" y="17256"/>
                  </a:lnTo>
                  <a:lnTo>
                    <a:pt x="33263" y="18394"/>
                  </a:lnTo>
                  <a:lnTo>
                    <a:pt x="33251" y="18439"/>
                  </a:lnTo>
                  <a:lnTo>
                    <a:pt x="33240" y="18474"/>
                  </a:lnTo>
                  <a:lnTo>
                    <a:pt x="33251" y="18519"/>
                  </a:lnTo>
                  <a:lnTo>
                    <a:pt x="33263" y="18553"/>
                  </a:lnTo>
                  <a:lnTo>
                    <a:pt x="33285" y="18587"/>
                  </a:lnTo>
                  <a:lnTo>
                    <a:pt x="33308" y="18621"/>
                  </a:lnTo>
                  <a:lnTo>
                    <a:pt x="33331" y="18644"/>
                  </a:lnTo>
                  <a:lnTo>
                    <a:pt x="33376" y="18667"/>
                  </a:lnTo>
                  <a:lnTo>
                    <a:pt x="33411" y="18678"/>
                  </a:lnTo>
                  <a:lnTo>
                    <a:pt x="33490" y="18678"/>
                  </a:lnTo>
                  <a:lnTo>
                    <a:pt x="33536" y="18667"/>
                  </a:lnTo>
                  <a:lnTo>
                    <a:pt x="33570" y="18644"/>
                  </a:lnTo>
                  <a:lnTo>
                    <a:pt x="33593" y="18621"/>
                  </a:lnTo>
                  <a:lnTo>
                    <a:pt x="33627" y="18587"/>
                  </a:lnTo>
                  <a:lnTo>
                    <a:pt x="33638" y="18553"/>
                  </a:lnTo>
                  <a:lnTo>
                    <a:pt x="33649" y="18519"/>
                  </a:lnTo>
                  <a:lnTo>
                    <a:pt x="33661" y="18474"/>
                  </a:lnTo>
                  <a:lnTo>
                    <a:pt x="33649" y="18428"/>
                  </a:lnTo>
                  <a:lnTo>
                    <a:pt x="33638" y="18394"/>
                  </a:lnTo>
                  <a:lnTo>
                    <a:pt x="35651" y="17234"/>
                  </a:lnTo>
                  <a:lnTo>
                    <a:pt x="35674" y="17268"/>
                  </a:lnTo>
                  <a:lnTo>
                    <a:pt x="35720" y="17302"/>
                  </a:lnTo>
                  <a:lnTo>
                    <a:pt x="35765" y="17325"/>
                  </a:lnTo>
                  <a:lnTo>
                    <a:pt x="35822" y="17336"/>
                  </a:lnTo>
                  <a:lnTo>
                    <a:pt x="35879" y="17325"/>
                  </a:lnTo>
                  <a:lnTo>
                    <a:pt x="35924" y="17302"/>
                  </a:lnTo>
                  <a:lnTo>
                    <a:pt x="35959" y="17279"/>
                  </a:lnTo>
                  <a:lnTo>
                    <a:pt x="35993" y="17234"/>
                  </a:lnTo>
                  <a:lnTo>
                    <a:pt x="38029" y="18417"/>
                  </a:lnTo>
                  <a:lnTo>
                    <a:pt x="38018" y="18474"/>
                  </a:lnTo>
                  <a:lnTo>
                    <a:pt x="38018" y="18508"/>
                  </a:lnTo>
                  <a:lnTo>
                    <a:pt x="38029" y="18542"/>
                  </a:lnTo>
                  <a:lnTo>
                    <a:pt x="38063" y="18599"/>
                  </a:lnTo>
                  <a:lnTo>
                    <a:pt x="38120" y="18633"/>
                  </a:lnTo>
                  <a:lnTo>
                    <a:pt x="38154" y="18644"/>
                  </a:lnTo>
                  <a:lnTo>
                    <a:pt x="38188" y="18656"/>
                  </a:lnTo>
                  <a:lnTo>
                    <a:pt x="38222" y="18644"/>
                  </a:lnTo>
                  <a:lnTo>
                    <a:pt x="38256" y="18633"/>
                  </a:lnTo>
                  <a:lnTo>
                    <a:pt x="38313" y="18599"/>
                  </a:lnTo>
                  <a:lnTo>
                    <a:pt x="38359" y="18542"/>
                  </a:lnTo>
                  <a:lnTo>
                    <a:pt x="38370" y="18508"/>
                  </a:lnTo>
                  <a:lnTo>
                    <a:pt x="38370" y="18474"/>
                  </a:lnTo>
                  <a:lnTo>
                    <a:pt x="38370" y="18439"/>
                  </a:lnTo>
                  <a:lnTo>
                    <a:pt x="38359" y="18405"/>
                  </a:lnTo>
                  <a:lnTo>
                    <a:pt x="40384" y="17234"/>
                  </a:lnTo>
                  <a:lnTo>
                    <a:pt x="40418" y="17268"/>
                  </a:lnTo>
                  <a:lnTo>
                    <a:pt x="40463" y="17302"/>
                  </a:lnTo>
                  <a:lnTo>
                    <a:pt x="40509" y="17325"/>
                  </a:lnTo>
                  <a:lnTo>
                    <a:pt x="40611" y="17325"/>
                  </a:lnTo>
                  <a:lnTo>
                    <a:pt x="40657" y="17302"/>
                  </a:lnTo>
                  <a:lnTo>
                    <a:pt x="40702" y="17279"/>
                  </a:lnTo>
                  <a:lnTo>
                    <a:pt x="40736" y="17234"/>
                  </a:lnTo>
                  <a:lnTo>
                    <a:pt x="42772" y="18417"/>
                  </a:lnTo>
                  <a:lnTo>
                    <a:pt x="42761" y="18474"/>
                  </a:lnTo>
                  <a:lnTo>
                    <a:pt x="42772" y="18530"/>
                  </a:lnTo>
                  <a:lnTo>
                    <a:pt x="42807" y="18587"/>
                  </a:lnTo>
                  <a:lnTo>
                    <a:pt x="42852" y="18621"/>
                  </a:lnTo>
                  <a:lnTo>
                    <a:pt x="42909" y="18644"/>
                  </a:lnTo>
                  <a:lnTo>
                    <a:pt x="42909" y="20999"/>
                  </a:lnTo>
                  <a:lnTo>
                    <a:pt x="42863" y="21010"/>
                  </a:lnTo>
                  <a:lnTo>
                    <a:pt x="42829" y="21033"/>
                  </a:lnTo>
                  <a:lnTo>
                    <a:pt x="42795" y="21056"/>
                  </a:lnTo>
                  <a:lnTo>
                    <a:pt x="42761" y="21079"/>
                  </a:lnTo>
                  <a:lnTo>
                    <a:pt x="42738" y="21113"/>
                  </a:lnTo>
                  <a:lnTo>
                    <a:pt x="42716" y="21147"/>
                  </a:lnTo>
                  <a:lnTo>
                    <a:pt x="42704" y="21192"/>
                  </a:lnTo>
                  <a:lnTo>
                    <a:pt x="42704" y="21226"/>
                  </a:lnTo>
                  <a:lnTo>
                    <a:pt x="42704" y="21272"/>
                  </a:lnTo>
                  <a:lnTo>
                    <a:pt x="42716" y="21306"/>
                  </a:lnTo>
                  <a:lnTo>
                    <a:pt x="40702" y="22478"/>
                  </a:lnTo>
                  <a:lnTo>
                    <a:pt x="40679" y="22444"/>
                  </a:lnTo>
                  <a:lnTo>
                    <a:pt x="40645" y="22421"/>
                  </a:lnTo>
                  <a:lnTo>
                    <a:pt x="40600" y="22409"/>
                  </a:lnTo>
                  <a:lnTo>
                    <a:pt x="40566" y="22398"/>
                  </a:lnTo>
                  <a:lnTo>
                    <a:pt x="40520" y="22409"/>
                  </a:lnTo>
                  <a:lnTo>
                    <a:pt x="40475" y="22421"/>
                  </a:lnTo>
                  <a:lnTo>
                    <a:pt x="40441" y="22444"/>
                  </a:lnTo>
                  <a:lnTo>
                    <a:pt x="40418" y="22478"/>
                  </a:lnTo>
                  <a:lnTo>
                    <a:pt x="38370" y="21295"/>
                  </a:lnTo>
                  <a:lnTo>
                    <a:pt x="38382" y="21226"/>
                  </a:lnTo>
                  <a:lnTo>
                    <a:pt x="38382" y="21192"/>
                  </a:lnTo>
                  <a:lnTo>
                    <a:pt x="38370" y="21158"/>
                  </a:lnTo>
                  <a:lnTo>
                    <a:pt x="38347" y="21124"/>
                  </a:lnTo>
                  <a:lnTo>
                    <a:pt x="38325" y="21101"/>
                  </a:lnTo>
                  <a:lnTo>
                    <a:pt x="38302" y="21079"/>
                  </a:lnTo>
                  <a:lnTo>
                    <a:pt x="38268" y="21056"/>
                  </a:lnTo>
                  <a:lnTo>
                    <a:pt x="38234" y="21044"/>
                  </a:lnTo>
                  <a:lnTo>
                    <a:pt x="38154" y="21044"/>
                  </a:lnTo>
                  <a:lnTo>
                    <a:pt x="38120" y="21056"/>
                  </a:lnTo>
                  <a:lnTo>
                    <a:pt x="38086" y="21079"/>
                  </a:lnTo>
                  <a:lnTo>
                    <a:pt x="38052" y="21101"/>
                  </a:lnTo>
                  <a:lnTo>
                    <a:pt x="38029" y="21124"/>
                  </a:lnTo>
                  <a:lnTo>
                    <a:pt x="38018" y="21158"/>
                  </a:lnTo>
                  <a:lnTo>
                    <a:pt x="38006" y="21192"/>
                  </a:lnTo>
                  <a:lnTo>
                    <a:pt x="38006" y="21226"/>
                  </a:lnTo>
                  <a:lnTo>
                    <a:pt x="38006" y="21295"/>
                  </a:lnTo>
                  <a:lnTo>
                    <a:pt x="35970" y="22466"/>
                  </a:lnTo>
                  <a:lnTo>
                    <a:pt x="35936" y="22444"/>
                  </a:lnTo>
                  <a:lnTo>
                    <a:pt x="35902" y="22409"/>
                  </a:lnTo>
                  <a:lnTo>
                    <a:pt x="35868" y="22398"/>
                  </a:lnTo>
                  <a:lnTo>
                    <a:pt x="35777" y="22398"/>
                  </a:lnTo>
                  <a:lnTo>
                    <a:pt x="35731" y="22421"/>
                  </a:lnTo>
                  <a:lnTo>
                    <a:pt x="35697" y="22444"/>
                  </a:lnTo>
                  <a:lnTo>
                    <a:pt x="35674" y="22478"/>
                  </a:lnTo>
                  <a:lnTo>
                    <a:pt x="33627" y="21295"/>
                  </a:lnTo>
                  <a:lnTo>
                    <a:pt x="33638" y="21226"/>
                  </a:lnTo>
                  <a:lnTo>
                    <a:pt x="33638" y="21192"/>
                  </a:lnTo>
                  <a:lnTo>
                    <a:pt x="33627" y="21158"/>
                  </a:lnTo>
                  <a:lnTo>
                    <a:pt x="33604" y="21124"/>
                  </a:lnTo>
                  <a:lnTo>
                    <a:pt x="33581" y="21101"/>
                  </a:lnTo>
                  <a:lnTo>
                    <a:pt x="33558" y="21079"/>
                  </a:lnTo>
                  <a:lnTo>
                    <a:pt x="33524" y="21056"/>
                  </a:lnTo>
                  <a:lnTo>
                    <a:pt x="33490" y="21044"/>
                  </a:lnTo>
                  <a:lnTo>
                    <a:pt x="33411" y="21044"/>
                  </a:lnTo>
                  <a:lnTo>
                    <a:pt x="33376" y="21056"/>
                  </a:lnTo>
                  <a:lnTo>
                    <a:pt x="33342" y="21079"/>
                  </a:lnTo>
                  <a:lnTo>
                    <a:pt x="33320" y="21101"/>
                  </a:lnTo>
                  <a:lnTo>
                    <a:pt x="33297" y="21124"/>
                  </a:lnTo>
                  <a:lnTo>
                    <a:pt x="33285" y="21158"/>
                  </a:lnTo>
                  <a:lnTo>
                    <a:pt x="33274" y="21192"/>
                  </a:lnTo>
                  <a:lnTo>
                    <a:pt x="33263" y="21226"/>
                  </a:lnTo>
                  <a:lnTo>
                    <a:pt x="33274" y="21283"/>
                  </a:lnTo>
                  <a:lnTo>
                    <a:pt x="31261" y="22455"/>
                  </a:lnTo>
                  <a:lnTo>
                    <a:pt x="31226" y="22421"/>
                  </a:lnTo>
                  <a:lnTo>
                    <a:pt x="31181" y="22387"/>
                  </a:lnTo>
                  <a:lnTo>
                    <a:pt x="31135" y="22364"/>
                  </a:lnTo>
                  <a:lnTo>
                    <a:pt x="31033" y="22364"/>
                  </a:lnTo>
                  <a:lnTo>
                    <a:pt x="30999" y="22375"/>
                  </a:lnTo>
                  <a:lnTo>
                    <a:pt x="30965" y="22398"/>
                  </a:lnTo>
                  <a:lnTo>
                    <a:pt x="30931" y="22421"/>
                  </a:lnTo>
                  <a:lnTo>
                    <a:pt x="30908" y="22455"/>
                  </a:lnTo>
                  <a:lnTo>
                    <a:pt x="30885" y="22489"/>
                  </a:lnTo>
                  <a:lnTo>
                    <a:pt x="30874" y="22535"/>
                  </a:lnTo>
                  <a:lnTo>
                    <a:pt x="30862" y="22580"/>
                  </a:lnTo>
                  <a:lnTo>
                    <a:pt x="30874" y="22614"/>
                  </a:lnTo>
                  <a:lnTo>
                    <a:pt x="30885" y="22660"/>
                  </a:lnTo>
                  <a:lnTo>
                    <a:pt x="30919" y="22717"/>
                  </a:lnTo>
                  <a:lnTo>
                    <a:pt x="30976" y="22762"/>
                  </a:lnTo>
                  <a:lnTo>
                    <a:pt x="31010" y="22785"/>
                  </a:lnTo>
                  <a:lnTo>
                    <a:pt x="31056" y="22785"/>
                  </a:lnTo>
                  <a:lnTo>
                    <a:pt x="31056" y="25117"/>
                  </a:lnTo>
                  <a:lnTo>
                    <a:pt x="31010" y="25128"/>
                  </a:lnTo>
                  <a:lnTo>
                    <a:pt x="30976" y="25140"/>
                  </a:lnTo>
                  <a:lnTo>
                    <a:pt x="30919" y="25196"/>
                  </a:lnTo>
                  <a:lnTo>
                    <a:pt x="30897" y="25219"/>
                  </a:lnTo>
                  <a:lnTo>
                    <a:pt x="30874" y="25253"/>
                  </a:lnTo>
                  <a:lnTo>
                    <a:pt x="30874" y="25299"/>
                  </a:lnTo>
                  <a:lnTo>
                    <a:pt x="30862" y="25333"/>
                  </a:lnTo>
                  <a:lnTo>
                    <a:pt x="30862" y="25367"/>
                  </a:lnTo>
                  <a:lnTo>
                    <a:pt x="30874" y="25413"/>
                  </a:lnTo>
                  <a:lnTo>
                    <a:pt x="28917" y="26539"/>
                  </a:lnTo>
                  <a:lnTo>
                    <a:pt x="28883" y="26493"/>
                  </a:lnTo>
                  <a:lnTo>
                    <a:pt x="28826" y="26459"/>
                  </a:lnTo>
                  <a:lnTo>
                    <a:pt x="28769" y="26436"/>
                  </a:lnTo>
                  <a:lnTo>
                    <a:pt x="28712" y="26425"/>
                  </a:lnTo>
                  <a:lnTo>
                    <a:pt x="28644" y="26436"/>
                  </a:lnTo>
                  <a:lnTo>
                    <a:pt x="28587" y="26459"/>
                  </a:lnTo>
                  <a:lnTo>
                    <a:pt x="28542" y="26493"/>
                  </a:lnTo>
                  <a:lnTo>
                    <a:pt x="28496" y="26550"/>
                  </a:lnTo>
                  <a:lnTo>
                    <a:pt x="26540" y="25413"/>
                  </a:lnTo>
                  <a:lnTo>
                    <a:pt x="26551" y="25378"/>
                  </a:lnTo>
                  <a:lnTo>
                    <a:pt x="26563" y="25333"/>
                  </a:lnTo>
                  <a:lnTo>
                    <a:pt x="26551" y="25287"/>
                  </a:lnTo>
                  <a:lnTo>
                    <a:pt x="26540" y="25253"/>
                  </a:lnTo>
                  <a:lnTo>
                    <a:pt x="26517" y="25219"/>
                  </a:lnTo>
                  <a:lnTo>
                    <a:pt x="26494" y="25185"/>
                  </a:lnTo>
                  <a:lnTo>
                    <a:pt x="26460" y="25151"/>
                  </a:lnTo>
                  <a:lnTo>
                    <a:pt x="26426" y="25140"/>
                  </a:lnTo>
                  <a:lnTo>
                    <a:pt x="26381" y="25128"/>
                  </a:lnTo>
                  <a:lnTo>
                    <a:pt x="26346" y="25117"/>
                  </a:lnTo>
                  <a:lnTo>
                    <a:pt x="26301" y="25128"/>
                  </a:lnTo>
                  <a:lnTo>
                    <a:pt x="26255" y="25140"/>
                  </a:lnTo>
                  <a:lnTo>
                    <a:pt x="26221" y="25151"/>
                  </a:lnTo>
                  <a:lnTo>
                    <a:pt x="26187" y="25185"/>
                  </a:lnTo>
                  <a:lnTo>
                    <a:pt x="26164" y="25219"/>
                  </a:lnTo>
                  <a:lnTo>
                    <a:pt x="26142" y="25253"/>
                  </a:lnTo>
                  <a:lnTo>
                    <a:pt x="26130" y="25287"/>
                  </a:lnTo>
                  <a:lnTo>
                    <a:pt x="26130" y="25333"/>
                  </a:lnTo>
                  <a:lnTo>
                    <a:pt x="26142" y="25401"/>
                  </a:lnTo>
                  <a:lnTo>
                    <a:pt x="24151" y="26550"/>
                  </a:lnTo>
                  <a:lnTo>
                    <a:pt x="24117" y="26516"/>
                  </a:lnTo>
                  <a:lnTo>
                    <a:pt x="24071" y="26482"/>
                  </a:lnTo>
                  <a:lnTo>
                    <a:pt x="24026" y="26459"/>
                  </a:lnTo>
                  <a:lnTo>
                    <a:pt x="23912" y="26459"/>
                  </a:lnTo>
                  <a:lnTo>
                    <a:pt x="23867" y="26482"/>
                  </a:lnTo>
                  <a:lnTo>
                    <a:pt x="23821" y="26516"/>
                  </a:lnTo>
                  <a:lnTo>
                    <a:pt x="23787" y="26562"/>
                  </a:lnTo>
                  <a:lnTo>
                    <a:pt x="21830" y="25424"/>
                  </a:lnTo>
                  <a:lnTo>
                    <a:pt x="21842" y="25378"/>
                  </a:lnTo>
                  <a:lnTo>
                    <a:pt x="21842" y="25333"/>
                  </a:lnTo>
                  <a:lnTo>
                    <a:pt x="21842" y="25287"/>
                  </a:lnTo>
                  <a:lnTo>
                    <a:pt x="21830" y="25242"/>
                  </a:lnTo>
                  <a:lnTo>
                    <a:pt x="21808" y="25196"/>
                  </a:lnTo>
                  <a:lnTo>
                    <a:pt x="21773" y="25162"/>
                  </a:lnTo>
                  <a:lnTo>
                    <a:pt x="21739" y="25128"/>
                  </a:lnTo>
                  <a:lnTo>
                    <a:pt x="21694" y="25105"/>
                  </a:lnTo>
                  <a:lnTo>
                    <a:pt x="21648" y="25094"/>
                  </a:lnTo>
                  <a:lnTo>
                    <a:pt x="21557" y="25094"/>
                  </a:lnTo>
                  <a:lnTo>
                    <a:pt x="21512" y="25105"/>
                  </a:lnTo>
                  <a:lnTo>
                    <a:pt x="21466" y="25128"/>
                  </a:lnTo>
                  <a:lnTo>
                    <a:pt x="21432" y="25162"/>
                  </a:lnTo>
                  <a:lnTo>
                    <a:pt x="21398" y="25196"/>
                  </a:lnTo>
                  <a:lnTo>
                    <a:pt x="21375" y="25242"/>
                  </a:lnTo>
                  <a:lnTo>
                    <a:pt x="21364" y="25287"/>
                  </a:lnTo>
                  <a:lnTo>
                    <a:pt x="21353" y="25333"/>
                  </a:lnTo>
                  <a:lnTo>
                    <a:pt x="21364" y="25378"/>
                  </a:lnTo>
                  <a:lnTo>
                    <a:pt x="21375" y="25424"/>
                  </a:lnTo>
                  <a:lnTo>
                    <a:pt x="19442" y="26539"/>
                  </a:lnTo>
                  <a:lnTo>
                    <a:pt x="19407" y="26493"/>
                  </a:lnTo>
                  <a:lnTo>
                    <a:pt x="19351" y="26459"/>
                  </a:lnTo>
                  <a:lnTo>
                    <a:pt x="19294" y="26436"/>
                  </a:lnTo>
                  <a:lnTo>
                    <a:pt x="19237" y="26425"/>
                  </a:lnTo>
                  <a:lnTo>
                    <a:pt x="19180" y="26436"/>
                  </a:lnTo>
                  <a:lnTo>
                    <a:pt x="19134" y="26448"/>
                  </a:lnTo>
                  <a:lnTo>
                    <a:pt x="19089" y="26471"/>
                  </a:lnTo>
                  <a:lnTo>
                    <a:pt x="19055" y="26505"/>
                  </a:lnTo>
                  <a:lnTo>
                    <a:pt x="19021" y="26539"/>
                  </a:lnTo>
                  <a:lnTo>
                    <a:pt x="18998" y="26584"/>
                  </a:lnTo>
                  <a:lnTo>
                    <a:pt x="18975" y="26630"/>
                  </a:lnTo>
                  <a:lnTo>
                    <a:pt x="18975" y="26687"/>
                  </a:lnTo>
                  <a:lnTo>
                    <a:pt x="18975" y="26732"/>
                  </a:lnTo>
                  <a:lnTo>
                    <a:pt x="18986" y="26778"/>
                  </a:lnTo>
                  <a:lnTo>
                    <a:pt x="19009" y="26823"/>
                  </a:lnTo>
                  <a:lnTo>
                    <a:pt x="19043" y="26857"/>
                  </a:lnTo>
                  <a:lnTo>
                    <a:pt x="19078" y="26891"/>
                  </a:lnTo>
                  <a:lnTo>
                    <a:pt x="19112" y="26914"/>
                  </a:lnTo>
                  <a:lnTo>
                    <a:pt x="19157" y="26926"/>
                  </a:lnTo>
                  <a:lnTo>
                    <a:pt x="19203" y="26937"/>
                  </a:lnTo>
                  <a:lnTo>
                    <a:pt x="19203" y="29201"/>
                  </a:lnTo>
                  <a:lnTo>
                    <a:pt x="19157" y="29212"/>
                  </a:lnTo>
                  <a:lnTo>
                    <a:pt x="19112" y="29223"/>
                  </a:lnTo>
                  <a:lnTo>
                    <a:pt x="19078" y="29246"/>
                  </a:lnTo>
                  <a:lnTo>
                    <a:pt x="19043" y="29280"/>
                  </a:lnTo>
                  <a:lnTo>
                    <a:pt x="19021" y="29314"/>
                  </a:lnTo>
                  <a:lnTo>
                    <a:pt x="19009" y="29348"/>
                  </a:lnTo>
                  <a:lnTo>
                    <a:pt x="18986" y="29394"/>
                  </a:lnTo>
                  <a:lnTo>
                    <a:pt x="18986" y="29439"/>
                  </a:lnTo>
                  <a:lnTo>
                    <a:pt x="18998" y="29485"/>
                  </a:lnTo>
                  <a:lnTo>
                    <a:pt x="19009" y="29542"/>
                  </a:lnTo>
                  <a:lnTo>
                    <a:pt x="19032" y="29576"/>
                  </a:lnTo>
                  <a:lnTo>
                    <a:pt x="19055" y="29610"/>
                  </a:lnTo>
                  <a:lnTo>
                    <a:pt x="19100" y="29644"/>
                  </a:lnTo>
                  <a:lnTo>
                    <a:pt x="19134" y="29667"/>
                  </a:lnTo>
                  <a:lnTo>
                    <a:pt x="19180" y="29678"/>
                  </a:lnTo>
                  <a:lnTo>
                    <a:pt x="19237" y="29690"/>
                  </a:lnTo>
                  <a:lnTo>
                    <a:pt x="19294" y="29678"/>
                  </a:lnTo>
                  <a:lnTo>
                    <a:pt x="19351" y="29656"/>
                  </a:lnTo>
                  <a:lnTo>
                    <a:pt x="19396" y="29621"/>
                  </a:lnTo>
                  <a:lnTo>
                    <a:pt x="19430" y="29576"/>
                  </a:lnTo>
                  <a:lnTo>
                    <a:pt x="21421" y="30725"/>
                  </a:lnTo>
                  <a:lnTo>
                    <a:pt x="21409" y="30793"/>
                  </a:lnTo>
                  <a:lnTo>
                    <a:pt x="21421" y="30861"/>
                  </a:lnTo>
                  <a:lnTo>
                    <a:pt x="21455" y="30918"/>
                  </a:lnTo>
                  <a:lnTo>
                    <a:pt x="21500" y="30952"/>
                  </a:lnTo>
                  <a:lnTo>
                    <a:pt x="21569" y="30975"/>
                  </a:lnTo>
                  <a:lnTo>
                    <a:pt x="21569" y="33330"/>
                  </a:lnTo>
                  <a:lnTo>
                    <a:pt x="21535" y="33341"/>
                  </a:lnTo>
                  <a:lnTo>
                    <a:pt x="21500" y="33353"/>
                  </a:lnTo>
                  <a:lnTo>
                    <a:pt x="21432" y="33398"/>
                  </a:lnTo>
                  <a:lnTo>
                    <a:pt x="21409" y="33432"/>
                  </a:lnTo>
                  <a:lnTo>
                    <a:pt x="21398" y="33466"/>
                  </a:lnTo>
                  <a:lnTo>
                    <a:pt x="21387" y="33500"/>
                  </a:lnTo>
                  <a:lnTo>
                    <a:pt x="21375" y="33546"/>
                  </a:lnTo>
                  <a:lnTo>
                    <a:pt x="21387" y="33580"/>
                  </a:lnTo>
                  <a:lnTo>
                    <a:pt x="21398" y="33626"/>
                  </a:lnTo>
                  <a:lnTo>
                    <a:pt x="19407" y="34775"/>
                  </a:lnTo>
                  <a:lnTo>
                    <a:pt x="19373" y="34729"/>
                  </a:lnTo>
                  <a:lnTo>
                    <a:pt x="19328" y="34706"/>
                  </a:lnTo>
                  <a:lnTo>
                    <a:pt x="19282" y="34684"/>
                  </a:lnTo>
                  <a:lnTo>
                    <a:pt x="19180" y="34684"/>
                  </a:lnTo>
                  <a:lnTo>
                    <a:pt x="19123" y="34706"/>
                  </a:lnTo>
                  <a:lnTo>
                    <a:pt x="19089" y="34740"/>
                  </a:lnTo>
                  <a:lnTo>
                    <a:pt x="19055" y="34775"/>
                  </a:lnTo>
                  <a:lnTo>
                    <a:pt x="17041" y="33614"/>
                  </a:lnTo>
                  <a:lnTo>
                    <a:pt x="17053" y="33580"/>
                  </a:lnTo>
                  <a:lnTo>
                    <a:pt x="17053" y="33546"/>
                  </a:lnTo>
                  <a:lnTo>
                    <a:pt x="17053" y="33512"/>
                  </a:lnTo>
                  <a:lnTo>
                    <a:pt x="17041" y="33478"/>
                  </a:lnTo>
                  <a:lnTo>
                    <a:pt x="17007" y="33409"/>
                  </a:lnTo>
                  <a:lnTo>
                    <a:pt x="16950" y="33375"/>
                  </a:lnTo>
                  <a:lnTo>
                    <a:pt x="16916" y="33364"/>
                  </a:lnTo>
                  <a:lnTo>
                    <a:pt x="16871" y="33353"/>
                  </a:lnTo>
                  <a:lnTo>
                    <a:pt x="16871" y="30964"/>
                  </a:lnTo>
                  <a:lnTo>
                    <a:pt x="16939" y="30941"/>
                  </a:lnTo>
                  <a:lnTo>
                    <a:pt x="16984" y="30907"/>
                  </a:lnTo>
                  <a:lnTo>
                    <a:pt x="17019" y="30850"/>
                  </a:lnTo>
                  <a:lnTo>
                    <a:pt x="17030" y="30793"/>
                  </a:lnTo>
                  <a:lnTo>
                    <a:pt x="17030" y="30748"/>
                  </a:lnTo>
                  <a:lnTo>
                    <a:pt x="17019" y="30725"/>
                  </a:lnTo>
                  <a:lnTo>
                    <a:pt x="16984" y="30668"/>
                  </a:lnTo>
                  <a:lnTo>
                    <a:pt x="16928" y="30634"/>
                  </a:lnTo>
                  <a:lnTo>
                    <a:pt x="16893" y="30623"/>
                  </a:lnTo>
                  <a:lnTo>
                    <a:pt x="16859" y="30611"/>
                  </a:lnTo>
                  <a:lnTo>
                    <a:pt x="16814" y="30623"/>
                  </a:lnTo>
                  <a:lnTo>
                    <a:pt x="16780" y="30634"/>
                  </a:lnTo>
                  <a:lnTo>
                    <a:pt x="16746" y="30657"/>
                  </a:lnTo>
                  <a:lnTo>
                    <a:pt x="16723" y="30691"/>
                  </a:lnTo>
                  <a:lnTo>
                    <a:pt x="14652" y="29496"/>
                  </a:lnTo>
                  <a:lnTo>
                    <a:pt x="14664" y="29439"/>
                  </a:lnTo>
                  <a:lnTo>
                    <a:pt x="14652" y="29405"/>
                  </a:lnTo>
                  <a:lnTo>
                    <a:pt x="14641" y="29371"/>
                  </a:lnTo>
                  <a:lnTo>
                    <a:pt x="14607" y="29326"/>
                  </a:lnTo>
                  <a:lnTo>
                    <a:pt x="14561" y="29292"/>
                  </a:lnTo>
                  <a:lnTo>
                    <a:pt x="14527" y="29280"/>
                  </a:lnTo>
                  <a:lnTo>
                    <a:pt x="14493" y="29269"/>
                  </a:lnTo>
                  <a:lnTo>
                    <a:pt x="14459" y="29280"/>
                  </a:lnTo>
                  <a:lnTo>
                    <a:pt x="14425" y="29292"/>
                  </a:lnTo>
                  <a:lnTo>
                    <a:pt x="14368" y="29326"/>
                  </a:lnTo>
                  <a:lnTo>
                    <a:pt x="14334" y="29371"/>
                  </a:lnTo>
                  <a:lnTo>
                    <a:pt x="14323" y="29405"/>
                  </a:lnTo>
                  <a:lnTo>
                    <a:pt x="14323" y="29439"/>
                  </a:lnTo>
                  <a:lnTo>
                    <a:pt x="14334" y="29485"/>
                  </a:lnTo>
                  <a:lnTo>
                    <a:pt x="12321" y="30645"/>
                  </a:lnTo>
                  <a:lnTo>
                    <a:pt x="12286" y="30600"/>
                  </a:lnTo>
                  <a:lnTo>
                    <a:pt x="12241" y="30566"/>
                  </a:lnTo>
                  <a:lnTo>
                    <a:pt x="12184" y="30554"/>
                  </a:lnTo>
                  <a:lnTo>
                    <a:pt x="12127" y="30543"/>
                  </a:lnTo>
                  <a:lnTo>
                    <a:pt x="12059" y="30554"/>
                  </a:lnTo>
                  <a:lnTo>
                    <a:pt x="12002" y="30577"/>
                  </a:lnTo>
                  <a:lnTo>
                    <a:pt x="11957" y="30611"/>
                  </a:lnTo>
                  <a:lnTo>
                    <a:pt x="11911" y="30657"/>
                  </a:lnTo>
                  <a:lnTo>
                    <a:pt x="9954" y="29519"/>
                  </a:lnTo>
                  <a:lnTo>
                    <a:pt x="9966" y="29485"/>
                  </a:lnTo>
                  <a:lnTo>
                    <a:pt x="9966" y="29439"/>
                  </a:lnTo>
                  <a:lnTo>
                    <a:pt x="9966" y="29394"/>
                  </a:lnTo>
                  <a:lnTo>
                    <a:pt x="9954" y="29360"/>
                  </a:lnTo>
                  <a:lnTo>
                    <a:pt x="9932" y="29326"/>
                  </a:lnTo>
                  <a:lnTo>
                    <a:pt x="9909" y="29292"/>
                  </a:lnTo>
                  <a:lnTo>
                    <a:pt x="9875" y="29269"/>
                  </a:lnTo>
                  <a:lnTo>
                    <a:pt x="9841" y="29246"/>
                  </a:lnTo>
                  <a:lnTo>
                    <a:pt x="9807" y="29235"/>
                  </a:lnTo>
                  <a:lnTo>
                    <a:pt x="9761" y="29223"/>
                  </a:lnTo>
                  <a:lnTo>
                    <a:pt x="9761" y="26857"/>
                  </a:lnTo>
                  <a:lnTo>
                    <a:pt x="9829" y="26846"/>
                  </a:lnTo>
                  <a:lnTo>
                    <a:pt x="9875" y="26800"/>
                  </a:lnTo>
                  <a:lnTo>
                    <a:pt x="9909" y="26755"/>
                  </a:lnTo>
                  <a:lnTo>
                    <a:pt x="9920" y="26687"/>
                  </a:lnTo>
                  <a:lnTo>
                    <a:pt x="9920" y="26653"/>
                  </a:lnTo>
                  <a:lnTo>
                    <a:pt x="9909" y="26618"/>
                  </a:lnTo>
                  <a:lnTo>
                    <a:pt x="9875" y="26562"/>
                  </a:lnTo>
                  <a:lnTo>
                    <a:pt x="9818" y="26516"/>
                  </a:lnTo>
                  <a:lnTo>
                    <a:pt x="9784" y="26516"/>
                  </a:lnTo>
                  <a:lnTo>
                    <a:pt x="9750" y="26505"/>
                  </a:lnTo>
                  <a:lnTo>
                    <a:pt x="9704" y="26516"/>
                  </a:lnTo>
                  <a:lnTo>
                    <a:pt x="9670" y="26527"/>
                  </a:lnTo>
                  <a:lnTo>
                    <a:pt x="9636" y="26550"/>
                  </a:lnTo>
                  <a:lnTo>
                    <a:pt x="9602" y="26584"/>
                  </a:lnTo>
                  <a:lnTo>
                    <a:pt x="7554" y="25401"/>
                  </a:lnTo>
                  <a:lnTo>
                    <a:pt x="7566" y="25333"/>
                  </a:lnTo>
                  <a:lnTo>
                    <a:pt x="7566" y="25299"/>
                  </a:lnTo>
                  <a:lnTo>
                    <a:pt x="7554" y="25265"/>
                  </a:lnTo>
                  <a:lnTo>
                    <a:pt x="7531" y="25231"/>
                  </a:lnTo>
                  <a:lnTo>
                    <a:pt x="7509" y="25196"/>
                  </a:lnTo>
                  <a:lnTo>
                    <a:pt x="7475" y="25174"/>
                  </a:lnTo>
                  <a:lnTo>
                    <a:pt x="7440" y="25151"/>
                  </a:lnTo>
                  <a:lnTo>
                    <a:pt x="7406" y="25140"/>
                  </a:lnTo>
                  <a:lnTo>
                    <a:pt x="7327" y="25140"/>
                  </a:lnTo>
                  <a:lnTo>
                    <a:pt x="7293" y="25151"/>
                  </a:lnTo>
                  <a:lnTo>
                    <a:pt x="7258" y="25174"/>
                  </a:lnTo>
                  <a:lnTo>
                    <a:pt x="7236" y="25196"/>
                  </a:lnTo>
                  <a:lnTo>
                    <a:pt x="7213" y="25231"/>
                  </a:lnTo>
                  <a:lnTo>
                    <a:pt x="7190" y="25265"/>
                  </a:lnTo>
                  <a:lnTo>
                    <a:pt x="7179" y="25299"/>
                  </a:lnTo>
                  <a:lnTo>
                    <a:pt x="7179" y="25333"/>
                  </a:lnTo>
                  <a:lnTo>
                    <a:pt x="7190" y="25401"/>
                  </a:lnTo>
                  <a:lnTo>
                    <a:pt x="5177" y="26562"/>
                  </a:lnTo>
                  <a:lnTo>
                    <a:pt x="5143" y="26516"/>
                  </a:lnTo>
                  <a:lnTo>
                    <a:pt x="5109" y="26493"/>
                  </a:lnTo>
                  <a:lnTo>
                    <a:pt x="5052" y="26471"/>
                  </a:lnTo>
                  <a:lnTo>
                    <a:pt x="4995" y="26459"/>
                  </a:lnTo>
                  <a:lnTo>
                    <a:pt x="4949" y="26471"/>
                  </a:lnTo>
                  <a:lnTo>
                    <a:pt x="4892" y="26493"/>
                  </a:lnTo>
                  <a:lnTo>
                    <a:pt x="4858" y="26516"/>
                  </a:lnTo>
                  <a:lnTo>
                    <a:pt x="4824" y="26562"/>
                  </a:lnTo>
                  <a:lnTo>
                    <a:pt x="2856" y="25424"/>
                  </a:lnTo>
                  <a:lnTo>
                    <a:pt x="2868" y="25378"/>
                  </a:lnTo>
                  <a:lnTo>
                    <a:pt x="2868" y="25333"/>
                  </a:lnTo>
                  <a:lnTo>
                    <a:pt x="2868" y="25287"/>
                  </a:lnTo>
                  <a:lnTo>
                    <a:pt x="2856" y="25242"/>
                  </a:lnTo>
                  <a:lnTo>
                    <a:pt x="2833" y="25196"/>
                  </a:lnTo>
                  <a:lnTo>
                    <a:pt x="2799" y="25162"/>
                  </a:lnTo>
                  <a:lnTo>
                    <a:pt x="2765" y="25140"/>
                  </a:lnTo>
                  <a:lnTo>
                    <a:pt x="2720" y="25117"/>
                  </a:lnTo>
                  <a:lnTo>
                    <a:pt x="2674" y="25105"/>
                  </a:lnTo>
                  <a:lnTo>
                    <a:pt x="2629" y="25094"/>
                  </a:lnTo>
                  <a:lnTo>
                    <a:pt x="2583" y="25105"/>
                  </a:lnTo>
                  <a:lnTo>
                    <a:pt x="2538" y="25117"/>
                  </a:lnTo>
                  <a:lnTo>
                    <a:pt x="2492" y="25140"/>
                  </a:lnTo>
                  <a:lnTo>
                    <a:pt x="2458" y="25162"/>
                  </a:lnTo>
                  <a:lnTo>
                    <a:pt x="2435" y="25196"/>
                  </a:lnTo>
                  <a:lnTo>
                    <a:pt x="2413" y="25242"/>
                  </a:lnTo>
                  <a:lnTo>
                    <a:pt x="2401" y="25287"/>
                  </a:lnTo>
                  <a:lnTo>
                    <a:pt x="2390" y="25333"/>
                  </a:lnTo>
                  <a:lnTo>
                    <a:pt x="2390" y="25378"/>
                  </a:lnTo>
                  <a:lnTo>
                    <a:pt x="2413" y="25424"/>
                  </a:lnTo>
                  <a:lnTo>
                    <a:pt x="410" y="26573"/>
                  </a:lnTo>
                  <a:lnTo>
                    <a:pt x="388" y="26539"/>
                  </a:lnTo>
                  <a:lnTo>
                    <a:pt x="342" y="26516"/>
                  </a:lnTo>
                  <a:lnTo>
                    <a:pt x="308" y="26505"/>
                  </a:lnTo>
                  <a:lnTo>
                    <a:pt x="263" y="26493"/>
                  </a:lnTo>
                  <a:lnTo>
                    <a:pt x="217" y="26493"/>
                  </a:lnTo>
                  <a:lnTo>
                    <a:pt x="183" y="26505"/>
                  </a:lnTo>
                  <a:lnTo>
                    <a:pt x="160" y="26527"/>
                  </a:lnTo>
                  <a:lnTo>
                    <a:pt x="126" y="26550"/>
                  </a:lnTo>
                  <a:lnTo>
                    <a:pt x="103" y="26573"/>
                  </a:lnTo>
                  <a:lnTo>
                    <a:pt x="92" y="26607"/>
                  </a:lnTo>
                  <a:lnTo>
                    <a:pt x="81" y="26641"/>
                  </a:lnTo>
                  <a:lnTo>
                    <a:pt x="69" y="26687"/>
                  </a:lnTo>
                  <a:lnTo>
                    <a:pt x="81" y="26755"/>
                  </a:lnTo>
                  <a:lnTo>
                    <a:pt x="115" y="26812"/>
                  </a:lnTo>
                  <a:lnTo>
                    <a:pt x="172" y="26846"/>
                  </a:lnTo>
                  <a:lnTo>
                    <a:pt x="240" y="26869"/>
                  </a:lnTo>
                  <a:lnTo>
                    <a:pt x="240" y="29189"/>
                  </a:lnTo>
                  <a:lnTo>
                    <a:pt x="183" y="29189"/>
                  </a:lnTo>
                  <a:lnTo>
                    <a:pt x="149" y="29212"/>
                  </a:lnTo>
                  <a:lnTo>
                    <a:pt x="103" y="29235"/>
                  </a:lnTo>
                  <a:lnTo>
                    <a:pt x="69" y="29269"/>
                  </a:lnTo>
                  <a:lnTo>
                    <a:pt x="46" y="29303"/>
                  </a:lnTo>
                  <a:lnTo>
                    <a:pt x="24" y="29348"/>
                  </a:lnTo>
                  <a:lnTo>
                    <a:pt x="12" y="29394"/>
                  </a:lnTo>
                  <a:lnTo>
                    <a:pt x="1" y="29439"/>
                  </a:lnTo>
                  <a:lnTo>
                    <a:pt x="12" y="29496"/>
                  </a:lnTo>
                  <a:lnTo>
                    <a:pt x="24" y="29542"/>
                  </a:lnTo>
                  <a:lnTo>
                    <a:pt x="46" y="29587"/>
                  </a:lnTo>
                  <a:lnTo>
                    <a:pt x="81" y="29621"/>
                  </a:lnTo>
                  <a:lnTo>
                    <a:pt x="115" y="29656"/>
                  </a:lnTo>
                  <a:lnTo>
                    <a:pt x="160" y="29678"/>
                  </a:lnTo>
                  <a:lnTo>
                    <a:pt x="206" y="29690"/>
                  </a:lnTo>
                  <a:lnTo>
                    <a:pt x="263" y="29701"/>
                  </a:lnTo>
                  <a:lnTo>
                    <a:pt x="331" y="29690"/>
                  </a:lnTo>
                  <a:lnTo>
                    <a:pt x="388" y="29667"/>
                  </a:lnTo>
                  <a:lnTo>
                    <a:pt x="433" y="29633"/>
                  </a:lnTo>
                  <a:lnTo>
                    <a:pt x="479" y="29576"/>
                  </a:lnTo>
                  <a:lnTo>
                    <a:pt x="2469" y="30736"/>
                  </a:lnTo>
                  <a:lnTo>
                    <a:pt x="2458" y="30793"/>
                  </a:lnTo>
                  <a:lnTo>
                    <a:pt x="2469" y="30827"/>
                  </a:lnTo>
                  <a:lnTo>
                    <a:pt x="2481" y="30850"/>
                  </a:lnTo>
                  <a:lnTo>
                    <a:pt x="2515" y="30907"/>
                  </a:lnTo>
                  <a:lnTo>
                    <a:pt x="2560" y="30941"/>
                  </a:lnTo>
                  <a:lnTo>
                    <a:pt x="2595" y="30952"/>
                  </a:lnTo>
                  <a:lnTo>
                    <a:pt x="2663" y="30952"/>
                  </a:lnTo>
                  <a:lnTo>
                    <a:pt x="2697" y="30941"/>
                  </a:lnTo>
                  <a:lnTo>
                    <a:pt x="2754" y="30907"/>
                  </a:lnTo>
                  <a:lnTo>
                    <a:pt x="2788" y="30850"/>
                  </a:lnTo>
                  <a:lnTo>
                    <a:pt x="2799" y="30827"/>
                  </a:lnTo>
                  <a:lnTo>
                    <a:pt x="2799" y="30793"/>
                  </a:lnTo>
                  <a:lnTo>
                    <a:pt x="2788" y="30725"/>
                  </a:lnTo>
                  <a:lnTo>
                    <a:pt x="4824" y="29553"/>
                  </a:lnTo>
                  <a:lnTo>
                    <a:pt x="4858" y="29599"/>
                  </a:lnTo>
                  <a:lnTo>
                    <a:pt x="4904" y="29621"/>
                  </a:lnTo>
                  <a:lnTo>
                    <a:pt x="4949" y="29644"/>
                  </a:lnTo>
                  <a:lnTo>
                    <a:pt x="4995" y="29656"/>
                  </a:lnTo>
                  <a:lnTo>
                    <a:pt x="5052" y="29644"/>
                  </a:lnTo>
                  <a:lnTo>
                    <a:pt x="5097" y="29621"/>
                  </a:lnTo>
                  <a:lnTo>
                    <a:pt x="5143" y="29599"/>
                  </a:lnTo>
                  <a:lnTo>
                    <a:pt x="5177" y="29553"/>
                  </a:lnTo>
                  <a:lnTo>
                    <a:pt x="7179" y="30714"/>
                  </a:lnTo>
                  <a:lnTo>
                    <a:pt x="7167" y="30748"/>
                  </a:lnTo>
                  <a:lnTo>
                    <a:pt x="7167" y="30793"/>
                  </a:lnTo>
                  <a:lnTo>
                    <a:pt x="7167" y="30827"/>
                  </a:lnTo>
                  <a:lnTo>
                    <a:pt x="7179" y="30861"/>
                  </a:lnTo>
                  <a:lnTo>
                    <a:pt x="7224" y="30918"/>
                  </a:lnTo>
                  <a:lnTo>
                    <a:pt x="7281" y="30964"/>
                  </a:lnTo>
                  <a:lnTo>
                    <a:pt x="7315" y="30987"/>
                  </a:lnTo>
                  <a:lnTo>
                    <a:pt x="7349" y="30987"/>
                  </a:lnTo>
                  <a:lnTo>
                    <a:pt x="7349" y="33353"/>
                  </a:lnTo>
                  <a:lnTo>
                    <a:pt x="7281" y="33375"/>
                  </a:lnTo>
                  <a:lnTo>
                    <a:pt x="7224" y="33421"/>
                  </a:lnTo>
                  <a:lnTo>
                    <a:pt x="7190" y="33478"/>
                  </a:lnTo>
                  <a:lnTo>
                    <a:pt x="7179" y="33512"/>
                  </a:lnTo>
                  <a:lnTo>
                    <a:pt x="7179" y="33546"/>
                  </a:lnTo>
                  <a:lnTo>
                    <a:pt x="7190" y="33614"/>
                  </a:lnTo>
                  <a:lnTo>
                    <a:pt x="5200" y="34763"/>
                  </a:lnTo>
                  <a:lnTo>
                    <a:pt x="5165" y="34718"/>
                  </a:lnTo>
                  <a:lnTo>
                    <a:pt x="5109" y="34684"/>
                  </a:lnTo>
                  <a:lnTo>
                    <a:pt x="5063" y="34661"/>
                  </a:lnTo>
                  <a:lnTo>
                    <a:pt x="4949" y="34661"/>
                  </a:lnTo>
                  <a:lnTo>
                    <a:pt x="4904" y="34672"/>
                  </a:lnTo>
                  <a:lnTo>
                    <a:pt x="4870" y="34695"/>
                  </a:lnTo>
                  <a:lnTo>
                    <a:pt x="4836" y="34729"/>
                  </a:lnTo>
                  <a:lnTo>
                    <a:pt x="4801" y="34763"/>
                  </a:lnTo>
                  <a:lnTo>
                    <a:pt x="4779" y="34797"/>
                  </a:lnTo>
                  <a:lnTo>
                    <a:pt x="4767" y="34843"/>
                  </a:lnTo>
                  <a:lnTo>
                    <a:pt x="4767" y="34900"/>
                  </a:lnTo>
                  <a:lnTo>
                    <a:pt x="4767" y="34934"/>
                  </a:lnTo>
                  <a:lnTo>
                    <a:pt x="4779" y="34979"/>
                  </a:lnTo>
                  <a:lnTo>
                    <a:pt x="4801" y="35025"/>
                  </a:lnTo>
                  <a:lnTo>
                    <a:pt x="4824" y="35059"/>
                  </a:lnTo>
                  <a:lnTo>
                    <a:pt x="4858" y="35082"/>
                  </a:lnTo>
                  <a:lnTo>
                    <a:pt x="4892" y="35104"/>
                  </a:lnTo>
                  <a:lnTo>
                    <a:pt x="4938" y="35127"/>
                  </a:lnTo>
                  <a:lnTo>
                    <a:pt x="4972" y="35127"/>
                  </a:lnTo>
                  <a:lnTo>
                    <a:pt x="4972" y="37482"/>
                  </a:lnTo>
                  <a:lnTo>
                    <a:pt x="4915" y="37505"/>
                  </a:lnTo>
                  <a:lnTo>
                    <a:pt x="4870" y="37539"/>
                  </a:lnTo>
                  <a:lnTo>
                    <a:pt x="4836" y="37584"/>
                  </a:lnTo>
                  <a:lnTo>
                    <a:pt x="4824" y="37652"/>
                  </a:lnTo>
                  <a:lnTo>
                    <a:pt x="4836" y="37709"/>
                  </a:lnTo>
                  <a:lnTo>
                    <a:pt x="2811" y="38881"/>
                  </a:lnTo>
                  <a:lnTo>
                    <a:pt x="2777" y="38836"/>
                  </a:lnTo>
                  <a:lnTo>
                    <a:pt x="2731" y="38801"/>
                  </a:lnTo>
                  <a:lnTo>
                    <a:pt x="2686" y="38790"/>
                  </a:lnTo>
                  <a:lnTo>
                    <a:pt x="2629" y="38779"/>
                  </a:lnTo>
                  <a:lnTo>
                    <a:pt x="2583" y="38779"/>
                  </a:lnTo>
                  <a:lnTo>
                    <a:pt x="2549" y="38801"/>
                  </a:lnTo>
                  <a:lnTo>
                    <a:pt x="2504" y="38813"/>
                  </a:lnTo>
                  <a:lnTo>
                    <a:pt x="2481" y="38847"/>
                  </a:lnTo>
                  <a:lnTo>
                    <a:pt x="2447" y="38881"/>
                  </a:lnTo>
                  <a:lnTo>
                    <a:pt x="2424" y="38915"/>
                  </a:lnTo>
                  <a:lnTo>
                    <a:pt x="2413" y="38949"/>
                  </a:lnTo>
                  <a:lnTo>
                    <a:pt x="2413" y="38995"/>
                  </a:lnTo>
                  <a:lnTo>
                    <a:pt x="2413" y="39040"/>
                  </a:lnTo>
                  <a:lnTo>
                    <a:pt x="2424" y="39074"/>
                  </a:lnTo>
                  <a:lnTo>
                    <a:pt x="2447" y="39109"/>
                  </a:lnTo>
                  <a:lnTo>
                    <a:pt x="2469" y="39143"/>
                  </a:lnTo>
                  <a:lnTo>
                    <a:pt x="2492" y="39165"/>
                  </a:lnTo>
                  <a:lnTo>
                    <a:pt x="2526" y="39188"/>
                  </a:lnTo>
                  <a:lnTo>
                    <a:pt x="2572" y="39211"/>
                  </a:lnTo>
                  <a:lnTo>
                    <a:pt x="2606" y="39211"/>
                  </a:lnTo>
                  <a:lnTo>
                    <a:pt x="2606" y="41509"/>
                  </a:lnTo>
                  <a:lnTo>
                    <a:pt x="2560" y="41520"/>
                  </a:lnTo>
                  <a:lnTo>
                    <a:pt x="2515" y="41532"/>
                  </a:lnTo>
                  <a:lnTo>
                    <a:pt x="2481" y="41554"/>
                  </a:lnTo>
                  <a:lnTo>
                    <a:pt x="2447" y="41588"/>
                  </a:lnTo>
                  <a:lnTo>
                    <a:pt x="2413" y="41623"/>
                  </a:lnTo>
                  <a:lnTo>
                    <a:pt x="2401" y="41668"/>
                  </a:lnTo>
                  <a:lnTo>
                    <a:pt x="2378" y="41714"/>
                  </a:lnTo>
                  <a:lnTo>
                    <a:pt x="2378" y="41759"/>
                  </a:lnTo>
                  <a:lnTo>
                    <a:pt x="2390" y="41805"/>
                  </a:lnTo>
                  <a:lnTo>
                    <a:pt x="2401" y="41850"/>
                  </a:lnTo>
                  <a:lnTo>
                    <a:pt x="2424" y="41896"/>
                  </a:lnTo>
                  <a:lnTo>
                    <a:pt x="2458" y="41930"/>
                  </a:lnTo>
                  <a:lnTo>
                    <a:pt x="2492" y="41964"/>
                  </a:lnTo>
                  <a:lnTo>
                    <a:pt x="2538" y="41987"/>
                  </a:lnTo>
                  <a:lnTo>
                    <a:pt x="2583" y="41998"/>
                  </a:lnTo>
                  <a:lnTo>
                    <a:pt x="2629" y="42009"/>
                  </a:lnTo>
                  <a:lnTo>
                    <a:pt x="2697" y="41998"/>
                  </a:lnTo>
                  <a:lnTo>
                    <a:pt x="2754" y="41975"/>
                  </a:lnTo>
                  <a:lnTo>
                    <a:pt x="2799" y="41941"/>
                  </a:lnTo>
                  <a:lnTo>
                    <a:pt x="2845" y="41896"/>
                  </a:lnTo>
                  <a:lnTo>
                    <a:pt x="4813" y="43033"/>
                  </a:lnTo>
                  <a:lnTo>
                    <a:pt x="4801" y="43067"/>
                  </a:lnTo>
                  <a:lnTo>
                    <a:pt x="4790" y="43101"/>
                  </a:lnTo>
                  <a:lnTo>
                    <a:pt x="4801" y="43147"/>
                  </a:lnTo>
                  <a:lnTo>
                    <a:pt x="4813" y="43181"/>
                  </a:lnTo>
                  <a:lnTo>
                    <a:pt x="4824" y="43215"/>
                  </a:lnTo>
                  <a:lnTo>
                    <a:pt x="4858" y="43249"/>
                  </a:lnTo>
                  <a:lnTo>
                    <a:pt x="4881" y="43272"/>
                  </a:lnTo>
                  <a:lnTo>
                    <a:pt x="4915" y="43295"/>
                  </a:lnTo>
                  <a:lnTo>
                    <a:pt x="4961" y="43306"/>
                  </a:lnTo>
                  <a:lnTo>
                    <a:pt x="5040" y="43306"/>
                  </a:lnTo>
                  <a:lnTo>
                    <a:pt x="5086" y="43295"/>
                  </a:lnTo>
                  <a:lnTo>
                    <a:pt x="5120" y="43272"/>
                  </a:lnTo>
                  <a:lnTo>
                    <a:pt x="5143" y="43249"/>
                  </a:lnTo>
                  <a:lnTo>
                    <a:pt x="5177" y="43215"/>
                  </a:lnTo>
                  <a:lnTo>
                    <a:pt x="5188" y="43181"/>
                  </a:lnTo>
                  <a:lnTo>
                    <a:pt x="5200" y="43147"/>
                  </a:lnTo>
                  <a:lnTo>
                    <a:pt x="5211" y="43101"/>
                  </a:lnTo>
                  <a:lnTo>
                    <a:pt x="5200" y="43067"/>
                  </a:lnTo>
                  <a:lnTo>
                    <a:pt x="5188" y="43033"/>
                  </a:lnTo>
                  <a:lnTo>
                    <a:pt x="7236" y="41850"/>
                  </a:lnTo>
                  <a:lnTo>
                    <a:pt x="7258" y="41884"/>
                  </a:lnTo>
                  <a:lnTo>
                    <a:pt x="7293" y="41907"/>
                  </a:lnTo>
                  <a:lnTo>
                    <a:pt x="7327" y="41918"/>
                  </a:lnTo>
                  <a:lnTo>
                    <a:pt x="7406" y="41918"/>
                  </a:lnTo>
                  <a:lnTo>
                    <a:pt x="7452" y="41907"/>
                  </a:lnTo>
                  <a:lnTo>
                    <a:pt x="7475" y="41884"/>
                  </a:lnTo>
                  <a:lnTo>
                    <a:pt x="7509" y="41850"/>
                  </a:lnTo>
                  <a:lnTo>
                    <a:pt x="9590" y="43056"/>
                  </a:lnTo>
                  <a:lnTo>
                    <a:pt x="9579" y="43101"/>
                  </a:lnTo>
                  <a:lnTo>
                    <a:pt x="9590" y="43158"/>
                  </a:lnTo>
                  <a:lnTo>
                    <a:pt x="9625" y="43215"/>
                  </a:lnTo>
                  <a:lnTo>
                    <a:pt x="9670" y="43249"/>
                  </a:lnTo>
                  <a:lnTo>
                    <a:pt x="9716" y="43261"/>
                  </a:lnTo>
                  <a:lnTo>
                    <a:pt x="9716" y="45604"/>
                  </a:lnTo>
                  <a:lnTo>
                    <a:pt x="9670" y="45615"/>
                  </a:lnTo>
                  <a:lnTo>
                    <a:pt x="9625" y="45638"/>
                  </a:lnTo>
                  <a:lnTo>
                    <a:pt x="9590" y="45661"/>
                  </a:lnTo>
                  <a:lnTo>
                    <a:pt x="9556" y="45695"/>
                  </a:lnTo>
                  <a:lnTo>
                    <a:pt x="9534" y="45729"/>
                  </a:lnTo>
                  <a:lnTo>
                    <a:pt x="9511" y="45775"/>
                  </a:lnTo>
                  <a:lnTo>
                    <a:pt x="9499" y="45809"/>
                  </a:lnTo>
                  <a:lnTo>
                    <a:pt x="9488" y="45866"/>
                  </a:lnTo>
                  <a:lnTo>
                    <a:pt x="9499" y="45911"/>
                  </a:lnTo>
                  <a:lnTo>
                    <a:pt x="9511" y="45957"/>
                  </a:lnTo>
                  <a:lnTo>
                    <a:pt x="9534" y="46002"/>
                  </a:lnTo>
                  <a:lnTo>
                    <a:pt x="9568" y="46048"/>
                  </a:lnTo>
                  <a:lnTo>
                    <a:pt x="9602" y="46070"/>
                  </a:lnTo>
                  <a:lnTo>
                    <a:pt x="9647" y="46093"/>
                  </a:lnTo>
                  <a:lnTo>
                    <a:pt x="9693" y="46116"/>
                  </a:lnTo>
                  <a:lnTo>
                    <a:pt x="9750" y="46116"/>
                  </a:lnTo>
                  <a:lnTo>
                    <a:pt x="9818" y="46104"/>
                  </a:lnTo>
                  <a:lnTo>
                    <a:pt x="9875" y="46082"/>
                  </a:lnTo>
                  <a:lnTo>
                    <a:pt x="9920" y="46048"/>
                  </a:lnTo>
                  <a:lnTo>
                    <a:pt x="9966" y="46002"/>
                  </a:lnTo>
                  <a:lnTo>
                    <a:pt x="11934" y="47140"/>
                  </a:lnTo>
                  <a:lnTo>
                    <a:pt x="11922" y="47208"/>
                  </a:lnTo>
                  <a:lnTo>
                    <a:pt x="11934" y="47276"/>
                  </a:lnTo>
                  <a:lnTo>
                    <a:pt x="11968" y="47344"/>
                  </a:lnTo>
                  <a:lnTo>
                    <a:pt x="12025" y="47378"/>
                  </a:lnTo>
                  <a:lnTo>
                    <a:pt x="12093" y="47401"/>
                  </a:lnTo>
                  <a:lnTo>
                    <a:pt x="12093" y="49142"/>
                  </a:lnTo>
                  <a:lnTo>
                    <a:pt x="12139" y="49142"/>
                  </a:lnTo>
                  <a:lnTo>
                    <a:pt x="12139" y="47413"/>
                  </a:lnTo>
                  <a:lnTo>
                    <a:pt x="12173" y="47401"/>
                  </a:lnTo>
                  <a:lnTo>
                    <a:pt x="12207" y="47390"/>
                  </a:lnTo>
                  <a:lnTo>
                    <a:pt x="12241" y="47367"/>
                  </a:lnTo>
                  <a:lnTo>
                    <a:pt x="12264" y="47344"/>
                  </a:lnTo>
                  <a:lnTo>
                    <a:pt x="12286" y="47322"/>
                  </a:lnTo>
                  <a:lnTo>
                    <a:pt x="12309" y="47287"/>
                  </a:lnTo>
                  <a:lnTo>
                    <a:pt x="12321" y="47253"/>
                  </a:lnTo>
                  <a:lnTo>
                    <a:pt x="12321" y="47208"/>
                  </a:lnTo>
                  <a:lnTo>
                    <a:pt x="12321" y="47174"/>
                  </a:lnTo>
                  <a:lnTo>
                    <a:pt x="12309" y="47128"/>
                  </a:lnTo>
                  <a:lnTo>
                    <a:pt x="14323" y="45968"/>
                  </a:lnTo>
                  <a:lnTo>
                    <a:pt x="14357" y="46013"/>
                  </a:lnTo>
                  <a:lnTo>
                    <a:pt x="14391" y="46036"/>
                  </a:lnTo>
                  <a:lnTo>
                    <a:pt x="14436" y="46059"/>
                  </a:lnTo>
                  <a:lnTo>
                    <a:pt x="14493" y="46070"/>
                  </a:lnTo>
                  <a:lnTo>
                    <a:pt x="14539" y="46059"/>
                  </a:lnTo>
                  <a:lnTo>
                    <a:pt x="14584" y="46036"/>
                  </a:lnTo>
                  <a:lnTo>
                    <a:pt x="14630" y="46013"/>
                  </a:lnTo>
                  <a:lnTo>
                    <a:pt x="14652" y="45979"/>
                  </a:lnTo>
                  <a:lnTo>
                    <a:pt x="16620" y="47105"/>
                  </a:lnTo>
                  <a:lnTo>
                    <a:pt x="16598" y="47162"/>
                  </a:lnTo>
                  <a:lnTo>
                    <a:pt x="16598" y="47208"/>
                  </a:lnTo>
                  <a:lnTo>
                    <a:pt x="16598" y="47253"/>
                  </a:lnTo>
                  <a:lnTo>
                    <a:pt x="16620" y="47299"/>
                  </a:lnTo>
                  <a:lnTo>
                    <a:pt x="16632" y="47344"/>
                  </a:lnTo>
                  <a:lnTo>
                    <a:pt x="16666" y="47390"/>
                  </a:lnTo>
                  <a:lnTo>
                    <a:pt x="16700" y="47413"/>
                  </a:lnTo>
                  <a:lnTo>
                    <a:pt x="16734" y="47447"/>
                  </a:lnTo>
                  <a:lnTo>
                    <a:pt x="16780" y="47458"/>
                  </a:lnTo>
                  <a:lnTo>
                    <a:pt x="16825" y="47469"/>
                  </a:lnTo>
                  <a:lnTo>
                    <a:pt x="16825" y="49142"/>
                  </a:lnTo>
                  <a:lnTo>
                    <a:pt x="16871" y="49142"/>
                  </a:lnTo>
                  <a:lnTo>
                    <a:pt x="16871" y="47469"/>
                  </a:lnTo>
                  <a:lnTo>
                    <a:pt x="16928" y="47469"/>
                  </a:lnTo>
                  <a:lnTo>
                    <a:pt x="16973" y="47447"/>
                  </a:lnTo>
                  <a:lnTo>
                    <a:pt x="17019" y="47424"/>
                  </a:lnTo>
                  <a:lnTo>
                    <a:pt x="17053" y="47390"/>
                  </a:lnTo>
                  <a:lnTo>
                    <a:pt x="17087" y="47356"/>
                  </a:lnTo>
                  <a:lnTo>
                    <a:pt x="17110" y="47310"/>
                  </a:lnTo>
                  <a:lnTo>
                    <a:pt x="17121" y="47265"/>
                  </a:lnTo>
                  <a:lnTo>
                    <a:pt x="17121" y="47208"/>
                  </a:lnTo>
                  <a:lnTo>
                    <a:pt x="17121" y="47151"/>
                  </a:lnTo>
                  <a:lnTo>
                    <a:pt x="17098" y="47105"/>
                  </a:lnTo>
                  <a:lnTo>
                    <a:pt x="19021" y="45991"/>
                  </a:lnTo>
                  <a:lnTo>
                    <a:pt x="19066" y="46036"/>
                  </a:lnTo>
                  <a:lnTo>
                    <a:pt x="19112" y="46082"/>
                  </a:lnTo>
                  <a:lnTo>
                    <a:pt x="19169" y="46104"/>
                  </a:lnTo>
                  <a:lnTo>
                    <a:pt x="19294" y="46104"/>
                  </a:lnTo>
                  <a:lnTo>
                    <a:pt x="19351" y="46082"/>
                  </a:lnTo>
                  <a:lnTo>
                    <a:pt x="19396" y="46048"/>
                  </a:lnTo>
                  <a:lnTo>
                    <a:pt x="19430" y="46002"/>
                  </a:lnTo>
                  <a:lnTo>
                    <a:pt x="21398" y="47128"/>
                  </a:lnTo>
                  <a:lnTo>
                    <a:pt x="21387" y="47174"/>
                  </a:lnTo>
                  <a:lnTo>
                    <a:pt x="21387" y="47208"/>
                  </a:lnTo>
                  <a:lnTo>
                    <a:pt x="21387" y="47253"/>
                  </a:lnTo>
                  <a:lnTo>
                    <a:pt x="21398" y="47287"/>
                  </a:lnTo>
                  <a:lnTo>
                    <a:pt x="21409" y="47322"/>
                  </a:lnTo>
                  <a:lnTo>
                    <a:pt x="21432" y="47356"/>
                  </a:lnTo>
                  <a:lnTo>
                    <a:pt x="21500" y="47401"/>
                  </a:lnTo>
                  <a:lnTo>
                    <a:pt x="21535" y="47413"/>
                  </a:lnTo>
                  <a:lnTo>
                    <a:pt x="21569" y="47424"/>
                  </a:lnTo>
                  <a:lnTo>
                    <a:pt x="21569" y="49142"/>
                  </a:lnTo>
                  <a:lnTo>
                    <a:pt x="21614" y="49142"/>
                  </a:lnTo>
                  <a:lnTo>
                    <a:pt x="21614" y="47424"/>
                  </a:lnTo>
                  <a:lnTo>
                    <a:pt x="21660" y="47424"/>
                  </a:lnTo>
                  <a:lnTo>
                    <a:pt x="21694" y="47401"/>
                  </a:lnTo>
                  <a:lnTo>
                    <a:pt x="21728" y="47390"/>
                  </a:lnTo>
                  <a:lnTo>
                    <a:pt x="21762" y="47356"/>
                  </a:lnTo>
                  <a:lnTo>
                    <a:pt x="21785" y="47322"/>
                  </a:lnTo>
                  <a:lnTo>
                    <a:pt x="21808" y="47287"/>
                  </a:lnTo>
                  <a:lnTo>
                    <a:pt x="21819" y="47253"/>
                  </a:lnTo>
                  <a:lnTo>
                    <a:pt x="21819" y="47208"/>
                  </a:lnTo>
                  <a:lnTo>
                    <a:pt x="21819" y="47162"/>
                  </a:lnTo>
                  <a:lnTo>
                    <a:pt x="21808" y="47128"/>
                  </a:lnTo>
                  <a:lnTo>
                    <a:pt x="23764" y="45991"/>
                  </a:lnTo>
                  <a:lnTo>
                    <a:pt x="23798" y="46036"/>
                  </a:lnTo>
                  <a:lnTo>
                    <a:pt x="23855" y="46070"/>
                  </a:lnTo>
                  <a:lnTo>
                    <a:pt x="23912" y="46104"/>
                  </a:lnTo>
                  <a:lnTo>
                    <a:pt x="24026" y="46104"/>
                  </a:lnTo>
                  <a:lnTo>
                    <a:pt x="24071" y="46093"/>
                  </a:lnTo>
                  <a:lnTo>
                    <a:pt x="24105" y="46070"/>
                  </a:lnTo>
                  <a:lnTo>
                    <a:pt x="24140" y="46036"/>
                  </a:lnTo>
                  <a:lnTo>
                    <a:pt x="24174" y="46002"/>
                  </a:lnTo>
                  <a:lnTo>
                    <a:pt x="24196" y="45957"/>
                  </a:lnTo>
                  <a:lnTo>
                    <a:pt x="24208" y="45911"/>
                  </a:lnTo>
                  <a:lnTo>
                    <a:pt x="24219" y="45866"/>
                  </a:lnTo>
                  <a:lnTo>
                    <a:pt x="24208" y="45809"/>
                  </a:lnTo>
                  <a:lnTo>
                    <a:pt x="24196" y="45775"/>
                  </a:lnTo>
                  <a:lnTo>
                    <a:pt x="24174" y="45729"/>
                  </a:lnTo>
                  <a:lnTo>
                    <a:pt x="24151" y="45695"/>
                  </a:lnTo>
                  <a:lnTo>
                    <a:pt x="24117" y="45661"/>
                  </a:lnTo>
                  <a:lnTo>
                    <a:pt x="24071" y="45638"/>
                  </a:lnTo>
                  <a:lnTo>
                    <a:pt x="24037" y="45627"/>
                  </a:lnTo>
                  <a:lnTo>
                    <a:pt x="23992" y="45615"/>
                  </a:lnTo>
                  <a:lnTo>
                    <a:pt x="23992" y="43374"/>
                  </a:lnTo>
                  <a:lnTo>
                    <a:pt x="24037" y="43363"/>
                  </a:lnTo>
                  <a:lnTo>
                    <a:pt x="24083" y="43352"/>
                  </a:lnTo>
                  <a:lnTo>
                    <a:pt x="24128" y="43317"/>
                  </a:lnTo>
                  <a:lnTo>
                    <a:pt x="24162" y="43295"/>
                  </a:lnTo>
                  <a:lnTo>
                    <a:pt x="24196" y="43249"/>
                  </a:lnTo>
                  <a:lnTo>
                    <a:pt x="24219" y="43204"/>
                  </a:lnTo>
                  <a:lnTo>
                    <a:pt x="24231" y="43158"/>
                  </a:lnTo>
                  <a:lnTo>
                    <a:pt x="24242" y="43101"/>
                  </a:lnTo>
                  <a:lnTo>
                    <a:pt x="24231" y="43044"/>
                  </a:lnTo>
                  <a:lnTo>
                    <a:pt x="24219" y="42999"/>
                  </a:lnTo>
                  <a:lnTo>
                    <a:pt x="24196" y="42953"/>
                  </a:lnTo>
                  <a:lnTo>
                    <a:pt x="24162" y="42919"/>
                  </a:lnTo>
                  <a:lnTo>
                    <a:pt x="24117" y="42885"/>
                  </a:lnTo>
                  <a:lnTo>
                    <a:pt x="24071" y="42851"/>
                  </a:lnTo>
                  <a:lnTo>
                    <a:pt x="24026" y="42840"/>
                  </a:lnTo>
                  <a:lnTo>
                    <a:pt x="23901" y="42840"/>
                  </a:lnTo>
                  <a:lnTo>
                    <a:pt x="23844" y="42874"/>
                  </a:lnTo>
                  <a:lnTo>
                    <a:pt x="23787" y="42908"/>
                  </a:lnTo>
                  <a:lnTo>
                    <a:pt x="23741" y="42965"/>
                  </a:lnTo>
                  <a:lnTo>
                    <a:pt x="21762" y="41816"/>
                  </a:lnTo>
                  <a:lnTo>
                    <a:pt x="21785" y="41759"/>
                  </a:lnTo>
                  <a:lnTo>
                    <a:pt x="21762" y="41691"/>
                  </a:lnTo>
                  <a:lnTo>
                    <a:pt x="21728" y="41634"/>
                  </a:lnTo>
                  <a:lnTo>
                    <a:pt x="21682" y="41600"/>
                  </a:lnTo>
                  <a:lnTo>
                    <a:pt x="21614" y="41577"/>
                  </a:lnTo>
                  <a:lnTo>
                    <a:pt x="21614" y="39256"/>
                  </a:lnTo>
                  <a:lnTo>
                    <a:pt x="21671" y="39256"/>
                  </a:lnTo>
                  <a:lnTo>
                    <a:pt x="21717" y="39234"/>
                  </a:lnTo>
                  <a:lnTo>
                    <a:pt x="21751" y="39211"/>
                  </a:lnTo>
                  <a:lnTo>
                    <a:pt x="21796" y="39177"/>
                  </a:lnTo>
                  <a:lnTo>
                    <a:pt x="21819" y="39143"/>
                  </a:lnTo>
                  <a:lnTo>
                    <a:pt x="21842" y="39097"/>
                  </a:lnTo>
                  <a:lnTo>
                    <a:pt x="21864" y="39052"/>
                  </a:lnTo>
                  <a:lnTo>
                    <a:pt x="21864" y="38995"/>
                  </a:lnTo>
                  <a:lnTo>
                    <a:pt x="21864" y="38938"/>
                  </a:lnTo>
                  <a:lnTo>
                    <a:pt x="21842" y="38892"/>
                  </a:lnTo>
                  <a:lnTo>
                    <a:pt x="23832" y="37744"/>
                  </a:lnTo>
                  <a:lnTo>
                    <a:pt x="23855" y="37778"/>
                  </a:lnTo>
                  <a:lnTo>
                    <a:pt x="23889" y="37800"/>
                  </a:lnTo>
                  <a:lnTo>
                    <a:pt x="23923" y="37812"/>
                  </a:lnTo>
                  <a:lnTo>
                    <a:pt x="23969" y="37823"/>
                  </a:lnTo>
                  <a:lnTo>
                    <a:pt x="24014" y="37812"/>
                  </a:lnTo>
                  <a:lnTo>
                    <a:pt x="24049" y="37800"/>
                  </a:lnTo>
                  <a:lnTo>
                    <a:pt x="24083" y="37778"/>
                  </a:lnTo>
                  <a:lnTo>
                    <a:pt x="24105" y="37744"/>
                  </a:lnTo>
                  <a:lnTo>
                    <a:pt x="26096" y="38892"/>
                  </a:lnTo>
                  <a:lnTo>
                    <a:pt x="26085" y="38949"/>
                  </a:lnTo>
                  <a:lnTo>
                    <a:pt x="26073" y="38995"/>
                  </a:lnTo>
                  <a:lnTo>
                    <a:pt x="26073" y="39052"/>
                  </a:lnTo>
                  <a:lnTo>
                    <a:pt x="26096" y="39097"/>
                  </a:lnTo>
                  <a:lnTo>
                    <a:pt x="26119" y="39143"/>
                  </a:lnTo>
                  <a:lnTo>
                    <a:pt x="26142" y="39177"/>
                  </a:lnTo>
                  <a:lnTo>
                    <a:pt x="26176" y="39211"/>
                  </a:lnTo>
                  <a:lnTo>
                    <a:pt x="26221" y="39234"/>
                  </a:lnTo>
                  <a:lnTo>
                    <a:pt x="26267" y="39256"/>
                  </a:lnTo>
                  <a:lnTo>
                    <a:pt x="26312" y="39268"/>
                  </a:lnTo>
                  <a:lnTo>
                    <a:pt x="26312" y="41554"/>
                  </a:lnTo>
                  <a:lnTo>
                    <a:pt x="26244" y="41577"/>
                  </a:lnTo>
                  <a:lnTo>
                    <a:pt x="26187" y="41623"/>
                  </a:lnTo>
                  <a:lnTo>
                    <a:pt x="26153" y="41679"/>
                  </a:lnTo>
                  <a:lnTo>
                    <a:pt x="26142" y="41714"/>
                  </a:lnTo>
                  <a:lnTo>
                    <a:pt x="26130" y="41759"/>
                  </a:lnTo>
                  <a:lnTo>
                    <a:pt x="26142" y="41793"/>
                  </a:lnTo>
                  <a:lnTo>
                    <a:pt x="26153" y="41839"/>
                  </a:lnTo>
                  <a:lnTo>
                    <a:pt x="26176" y="41873"/>
                  </a:lnTo>
                  <a:lnTo>
                    <a:pt x="26199" y="41907"/>
                  </a:lnTo>
                  <a:lnTo>
                    <a:pt x="26221" y="41930"/>
                  </a:lnTo>
                  <a:lnTo>
                    <a:pt x="26267" y="41941"/>
                  </a:lnTo>
                  <a:lnTo>
                    <a:pt x="26301" y="41952"/>
                  </a:lnTo>
                  <a:lnTo>
                    <a:pt x="26346" y="41964"/>
                  </a:lnTo>
                  <a:lnTo>
                    <a:pt x="26392" y="41952"/>
                  </a:lnTo>
                  <a:lnTo>
                    <a:pt x="26437" y="41941"/>
                  </a:lnTo>
                  <a:lnTo>
                    <a:pt x="26483" y="41907"/>
                  </a:lnTo>
                  <a:lnTo>
                    <a:pt x="26506" y="41873"/>
                  </a:lnTo>
                  <a:lnTo>
                    <a:pt x="28519" y="43033"/>
                  </a:lnTo>
                  <a:lnTo>
                    <a:pt x="28508" y="43067"/>
                  </a:lnTo>
                  <a:lnTo>
                    <a:pt x="28508" y="43101"/>
                  </a:lnTo>
                  <a:lnTo>
                    <a:pt x="28508" y="43147"/>
                  </a:lnTo>
                  <a:lnTo>
                    <a:pt x="28519" y="43181"/>
                  </a:lnTo>
                  <a:lnTo>
                    <a:pt x="28553" y="43238"/>
                  </a:lnTo>
                  <a:lnTo>
                    <a:pt x="28610" y="43283"/>
                  </a:lnTo>
                  <a:lnTo>
                    <a:pt x="28678" y="43306"/>
                  </a:lnTo>
                  <a:lnTo>
                    <a:pt x="28678" y="45615"/>
                  </a:lnTo>
                  <a:lnTo>
                    <a:pt x="28633" y="45627"/>
                  </a:lnTo>
                  <a:lnTo>
                    <a:pt x="28599" y="45649"/>
                  </a:lnTo>
                  <a:lnTo>
                    <a:pt x="28565" y="45672"/>
                  </a:lnTo>
                  <a:lnTo>
                    <a:pt x="28530" y="45695"/>
                  </a:lnTo>
                  <a:lnTo>
                    <a:pt x="28508" y="45729"/>
                  </a:lnTo>
                  <a:lnTo>
                    <a:pt x="28485" y="45775"/>
                  </a:lnTo>
                  <a:lnTo>
                    <a:pt x="28474" y="45820"/>
                  </a:lnTo>
                  <a:lnTo>
                    <a:pt x="28462" y="45866"/>
                  </a:lnTo>
                  <a:lnTo>
                    <a:pt x="28474" y="45911"/>
                  </a:lnTo>
                  <a:lnTo>
                    <a:pt x="28485" y="45957"/>
                  </a:lnTo>
                  <a:lnTo>
                    <a:pt x="28508" y="46002"/>
                  </a:lnTo>
                  <a:lnTo>
                    <a:pt x="28542" y="46036"/>
                  </a:lnTo>
                  <a:lnTo>
                    <a:pt x="28576" y="46070"/>
                  </a:lnTo>
                  <a:lnTo>
                    <a:pt x="28621" y="46093"/>
                  </a:lnTo>
                  <a:lnTo>
                    <a:pt x="28667" y="46104"/>
                  </a:lnTo>
                  <a:lnTo>
                    <a:pt x="28769" y="46104"/>
                  </a:lnTo>
                  <a:lnTo>
                    <a:pt x="28826" y="46082"/>
                  </a:lnTo>
                  <a:lnTo>
                    <a:pt x="28872" y="46048"/>
                  </a:lnTo>
                  <a:lnTo>
                    <a:pt x="28917" y="46002"/>
                  </a:lnTo>
                  <a:lnTo>
                    <a:pt x="30908" y="47151"/>
                  </a:lnTo>
                  <a:lnTo>
                    <a:pt x="30897" y="47208"/>
                  </a:lnTo>
                  <a:lnTo>
                    <a:pt x="30897" y="47242"/>
                  </a:lnTo>
                  <a:lnTo>
                    <a:pt x="30908" y="47287"/>
                  </a:lnTo>
                  <a:lnTo>
                    <a:pt x="30919" y="47310"/>
                  </a:lnTo>
                  <a:lnTo>
                    <a:pt x="30942" y="47344"/>
                  </a:lnTo>
                  <a:lnTo>
                    <a:pt x="30976" y="47367"/>
                  </a:lnTo>
                  <a:lnTo>
                    <a:pt x="31010" y="47378"/>
                  </a:lnTo>
                  <a:lnTo>
                    <a:pt x="31044" y="47390"/>
                  </a:lnTo>
                  <a:lnTo>
                    <a:pt x="31079" y="47401"/>
                  </a:lnTo>
                  <a:lnTo>
                    <a:pt x="31124" y="47390"/>
                  </a:lnTo>
                  <a:lnTo>
                    <a:pt x="31158" y="47378"/>
                  </a:lnTo>
                  <a:lnTo>
                    <a:pt x="31192" y="47367"/>
                  </a:lnTo>
                  <a:lnTo>
                    <a:pt x="31215" y="47344"/>
                  </a:lnTo>
                  <a:lnTo>
                    <a:pt x="31238" y="47310"/>
                  </a:lnTo>
                  <a:lnTo>
                    <a:pt x="31261" y="47287"/>
                  </a:lnTo>
                  <a:lnTo>
                    <a:pt x="31272" y="47242"/>
                  </a:lnTo>
                  <a:lnTo>
                    <a:pt x="31272" y="47208"/>
                  </a:lnTo>
                  <a:lnTo>
                    <a:pt x="31272" y="47174"/>
                  </a:lnTo>
                  <a:lnTo>
                    <a:pt x="31261" y="47140"/>
                  </a:lnTo>
                  <a:lnTo>
                    <a:pt x="33285" y="45968"/>
                  </a:lnTo>
                  <a:lnTo>
                    <a:pt x="33320" y="46002"/>
                  </a:lnTo>
                  <a:lnTo>
                    <a:pt x="33354" y="46036"/>
                  </a:lnTo>
                  <a:lnTo>
                    <a:pt x="33399" y="46059"/>
                  </a:lnTo>
                  <a:lnTo>
                    <a:pt x="33490" y="46059"/>
                  </a:lnTo>
                  <a:lnTo>
                    <a:pt x="33524" y="46048"/>
                  </a:lnTo>
                  <a:lnTo>
                    <a:pt x="33558" y="46025"/>
                  </a:lnTo>
                  <a:lnTo>
                    <a:pt x="33593" y="46002"/>
                  </a:lnTo>
                  <a:lnTo>
                    <a:pt x="33615" y="45968"/>
                  </a:lnTo>
                  <a:lnTo>
                    <a:pt x="33638" y="45934"/>
                  </a:lnTo>
                  <a:lnTo>
                    <a:pt x="33649" y="45900"/>
                  </a:lnTo>
                  <a:lnTo>
                    <a:pt x="33649" y="45866"/>
                  </a:lnTo>
                  <a:lnTo>
                    <a:pt x="33649" y="45820"/>
                  </a:lnTo>
                  <a:lnTo>
                    <a:pt x="33638" y="45786"/>
                  </a:lnTo>
                  <a:lnTo>
                    <a:pt x="33593" y="45729"/>
                  </a:lnTo>
                  <a:lnTo>
                    <a:pt x="33536" y="45684"/>
                  </a:lnTo>
                  <a:lnTo>
                    <a:pt x="33502" y="45672"/>
                  </a:lnTo>
                  <a:lnTo>
                    <a:pt x="33467" y="45661"/>
                  </a:lnTo>
                  <a:lnTo>
                    <a:pt x="33467" y="43306"/>
                  </a:lnTo>
                  <a:lnTo>
                    <a:pt x="33502" y="43306"/>
                  </a:lnTo>
                  <a:lnTo>
                    <a:pt x="33547" y="43295"/>
                  </a:lnTo>
                  <a:lnTo>
                    <a:pt x="33581" y="43272"/>
                  </a:lnTo>
                  <a:lnTo>
                    <a:pt x="33604" y="43249"/>
                  </a:lnTo>
                  <a:lnTo>
                    <a:pt x="33627" y="43215"/>
                  </a:lnTo>
                  <a:lnTo>
                    <a:pt x="33649" y="43181"/>
                  </a:lnTo>
                  <a:lnTo>
                    <a:pt x="33661" y="43147"/>
                  </a:lnTo>
                  <a:lnTo>
                    <a:pt x="33661" y="43101"/>
                  </a:lnTo>
                  <a:lnTo>
                    <a:pt x="33661" y="43067"/>
                  </a:lnTo>
                  <a:lnTo>
                    <a:pt x="33649" y="43022"/>
                  </a:lnTo>
                  <a:lnTo>
                    <a:pt x="35651" y="41873"/>
                  </a:lnTo>
                  <a:lnTo>
                    <a:pt x="35686" y="41907"/>
                  </a:lnTo>
                  <a:lnTo>
                    <a:pt x="35720" y="41941"/>
                  </a:lnTo>
                  <a:lnTo>
                    <a:pt x="35765" y="41952"/>
                  </a:lnTo>
                  <a:lnTo>
                    <a:pt x="35822" y="41964"/>
                  </a:lnTo>
                  <a:lnTo>
                    <a:pt x="35868" y="41952"/>
                  </a:lnTo>
                  <a:lnTo>
                    <a:pt x="35902" y="41941"/>
                  </a:lnTo>
                  <a:lnTo>
                    <a:pt x="35936" y="41930"/>
                  </a:lnTo>
                  <a:lnTo>
                    <a:pt x="35970" y="41907"/>
                  </a:lnTo>
                  <a:lnTo>
                    <a:pt x="35993" y="41873"/>
                  </a:lnTo>
                  <a:lnTo>
                    <a:pt x="36015" y="41839"/>
                  </a:lnTo>
                  <a:lnTo>
                    <a:pt x="36027" y="41793"/>
                  </a:lnTo>
                  <a:lnTo>
                    <a:pt x="36027" y="41759"/>
                  </a:lnTo>
                  <a:lnTo>
                    <a:pt x="36027" y="41714"/>
                  </a:lnTo>
                  <a:lnTo>
                    <a:pt x="36015" y="41679"/>
                  </a:lnTo>
                  <a:lnTo>
                    <a:pt x="35993" y="41645"/>
                  </a:lnTo>
                  <a:lnTo>
                    <a:pt x="35970" y="41611"/>
                  </a:lnTo>
                  <a:lnTo>
                    <a:pt x="35947" y="41588"/>
                  </a:lnTo>
                  <a:lnTo>
                    <a:pt x="35913" y="41577"/>
                  </a:lnTo>
                  <a:lnTo>
                    <a:pt x="35879" y="41554"/>
                  </a:lnTo>
                  <a:lnTo>
                    <a:pt x="35833" y="41554"/>
                  </a:lnTo>
                  <a:lnTo>
                    <a:pt x="35833" y="39245"/>
                  </a:lnTo>
                  <a:lnTo>
                    <a:pt x="35879" y="39234"/>
                  </a:lnTo>
                  <a:lnTo>
                    <a:pt x="35924" y="39222"/>
                  </a:lnTo>
                  <a:lnTo>
                    <a:pt x="35970" y="39188"/>
                  </a:lnTo>
                  <a:lnTo>
                    <a:pt x="36004" y="39165"/>
                  </a:lnTo>
                  <a:lnTo>
                    <a:pt x="36027" y="39131"/>
                  </a:lnTo>
                  <a:lnTo>
                    <a:pt x="36050" y="39086"/>
                  </a:lnTo>
                  <a:lnTo>
                    <a:pt x="36061" y="39040"/>
                  </a:lnTo>
                  <a:lnTo>
                    <a:pt x="36061" y="38995"/>
                  </a:lnTo>
                  <a:lnTo>
                    <a:pt x="36061" y="38949"/>
                  </a:lnTo>
                  <a:lnTo>
                    <a:pt x="36050" y="38904"/>
                  </a:lnTo>
                  <a:lnTo>
                    <a:pt x="38006" y="37766"/>
                  </a:lnTo>
                  <a:lnTo>
                    <a:pt x="38040" y="37812"/>
                  </a:lnTo>
                  <a:lnTo>
                    <a:pt x="38086" y="37846"/>
                  </a:lnTo>
                  <a:lnTo>
                    <a:pt x="38131" y="37857"/>
                  </a:lnTo>
                  <a:lnTo>
                    <a:pt x="38188" y="37869"/>
                  </a:lnTo>
                  <a:lnTo>
                    <a:pt x="38245" y="37857"/>
                  </a:lnTo>
                  <a:lnTo>
                    <a:pt x="38291" y="37846"/>
                  </a:lnTo>
                  <a:lnTo>
                    <a:pt x="38336" y="37812"/>
                  </a:lnTo>
                  <a:lnTo>
                    <a:pt x="38370" y="37778"/>
                  </a:lnTo>
                  <a:lnTo>
                    <a:pt x="40395" y="38938"/>
                  </a:lnTo>
                  <a:lnTo>
                    <a:pt x="40384" y="38995"/>
                  </a:lnTo>
                  <a:lnTo>
                    <a:pt x="40384" y="39029"/>
                  </a:lnTo>
                  <a:lnTo>
                    <a:pt x="40395" y="39063"/>
                  </a:lnTo>
                  <a:lnTo>
                    <a:pt x="40441" y="39120"/>
                  </a:lnTo>
                  <a:lnTo>
                    <a:pt x="40497" y="39165"/>
                  </a:lnTo>
                  <a:lnTo>
                    <a:pt x="40532" y="39165"/>
                  </a:lnTo>
                  <a:lnTo>
                    <a:pt x="40566" y="39177"/>
                  </a:lnTo>
                  <a:lnTo>
                    <a:pt x="40600" y="39165"/>
                  </a:lnTo>
                  <a:lnTo>
                    <a:pt x="40634" y="39165"/>
                  </a:lnTo>
                  <a:lnTo>
                    <a:pt x="40691" y="39120"/>
                  </a:lnTo>
                  <a:lnTo>
                    <a:pt x="40725" y="39063"/>
                  </a:lnTo>
                  <a:lnTo>
                    <a:pt x="40736" y="39029"/>
                  </a:lnTo>
                  <a:lnTo>
                    <a:pt x="40736" y="38995"/>
                  </a:lnTo>
                  <a:lnTo>
                    <a:pt x="40725" y="38938"/>
                  </a:lnTo>
                  <a:lnTo>
                    <a:pt x="42750" y="37766"/>
                  </a:lnTo>
                  <a:lnTo>
                    <a:pt x="42784" y="37800"/>
                  </a:lnTo>
                  <a:lnTo>
                    <a:pt x="42829" y="37835"/>
                  </a:lnTo>
                  <a:lnTo>
                    <a:pt x="42875" y="37857"/>
                  </a:lnTo>
                  <a:lnTo>
                    <a:pt x="42977" y="37857"/>
                  </a:lnTo>
                  <a:lnTo>
                    <a:pt x="43011" y="37846"/>
                  </a:lnTo>
                  <a:lnTo>
                    <a:pt x="43045" y="37823"/>
                  </a:lnTo>
                  <a:lnTo>
                    <a:pt x="43080" y="37800"/>
                  </a:lnTo>
                  <a:lnTo>
                    <a:pt x="43102" y="37766"/>
                  </a:lnTo>
                  <a:lnTo>
                    <a:pt x="43125" y="37732"/>
                  </a:lnTo>
                  <a:lnTo>
                    <a:pt x="43136" y="37698"/>
                  </a:lnTo>
                  <a:lnTo>
                    <a:pt x="43136" y="37652"/>
                  </a:lnTo>
                  <a:lnTo>
                    <a:pt x="43136" y="37607"/>
                  </a:lnTo>
                  <a:lnTo>
                    <a:pt x="43125" y="37573"/>
                  </a:lnTo>
                  <a:lnTo>
                    <a:pt x="43114" y="37539"/>
                  </a:lnTo>
                  <a:lnTo>
                    <a:pt x="43091" y="37505"/>
                  </a:lnTo>
                  <a:lnTo>
                    <a:pt x="43057" y="37482"/>
                  </a:lnTo>
                  <a:lnTo>
                    <a:pt x="43023" y="37459"/>
                  </a:lnTo>
                  <a:lnTo>
                    <a:pt x="42989" y="37448"/>
                  </a:lnTo>
                  <a:lnTo>
                    <a:pt x="42954" y="37448"/>
                  </a:lnTo>
                  <a:lnTo>
                    <a:pt x="42954" y="35104"/>
                  </a:lnTo>
                  <a:lnTo>
                    <a:pt x="42989" y="35093"/>
                  </a:lnTo>
                  <a:lnTo>
                    <a:pt x="43023" y="35082"/>
                  </a:lnTo>
                  <a:lnTo>
                    <a:pt x="43057" y="35059"/>
                  </a:lnTo>
                  <a:lnTo>
                    <a:pt x="43091" y="35036"/>
                  </a:lnTo>
                  <a:lnTo>
                    <a:pt x="43114" y="35002"/>
                  </a:lnTo>
                  <a:lnTo>
                    <a:pt x="43125" y="34968"/>
                  </a:lnTo>
                  <a:lnTo>
                    <a:pt x="43136" y="34934"/>
                  </a:lnTo>
                  <a:lnTo>
                    <a:pt x="43148" y="34900"/>
                  </a:lnTo>
                  <a:lnTo>
                    <a:pt x="43136" y="34854"/>
                  </a:lnTo>
                  <a:lnTo>
                    <a:pt x="43125" y="34809"/>
                  </a:lnTo>
                  <a:lnTo>
                    <a:pt x="43114" y="34775"/>
                  </a:lnTo>
                  <a:lnTo>
                    <a:pt x="43080" y="34740"/>
                  </a:lnTo>
                  <a:lnTo>
                    <a:pt x="43045" y="34718"/>
                  </a:lnTo>
                  <a:lnTo>
                    <a:pt x="43011" y="34695"/>
                  </a:lnTo>
                  <a:lnTo>
                    <a:pt x="42977" y="34684"/>
                  </a:lnTo>
                  <a:lnTo>
                    <a:pt x="42875" y="34684"/>
                  </a:lnTo>
                  <a:lnTo>
                    <a:pt x="42829" y="34706"/>
                  </a:lnTo>
                  <a:lnTo>
                    <a:pt x="42784" y="34740"/>
                  </a:lnTo>
                  <a:lnTo>
                    <a:pt x="42750" y="34775"/>
                  </a:lnTo>
                  <a:lnTo>
                    <a:pt x="40725" y="33603"/>
                  </a:lnTo>
                  <a:lnTo>
                    <a:pt x="40736" y="33546"/>
                  </a:lnTo>
                  <a:lnTo>
                    <a:pt x="40736" y="33512"/>
                  </a:lnTo>
                  <a:lnTo>
                    <a:pt x="40725" y="33478"/>
                  </a:lnTo>
                  <a:lnTo>
                    <a:pt x="40679" y="33421"/>
                  </a:lnTo>
                  <a:lnTo>
                    <a:pt x="40634" y="33387"/>
                  </a:lnTo>
                  <a:lnTo>
                    <a:pt x="40600" y="33375"/>
                  </a:lnTo>
                  <a:lnTo>
                    <a:pt x="40532" y="33375"/>
                  </a:lnTo>
                  <a:lnTo>
                    <a:pt x="40497" y="33387"/>
                  </a:lnTo>
                  <a:lnTo>
                    <a:pt x="40441" y="33421"/>
                  </a:lnTo>
                  <a:lnTo>
                    <a:pt x="40406" y="33478"/>
                  </a:lnTo>
                  <a:lnTo>
                    <a:pt x="40395" y="33512"/>
                  </a:lnTo>
                  <a:lnTo>
                    <a:pt x="40384" y="33546"/>
                  </a:lnTo>
                  <a:lnTo>
                    <a:pt x="40395" y="33603"/>
                  </a:lnTo>
                  <a:lnTo>
                    <a:pt x="38347" y="34775"/>
                  </a:lnTo>
                  <a:lnTo>
                    <a:pt x="38325" y="34740"/>
                  </a:lnTo>
                  <a:lnTo>
                    <a:pt x="38279" y="34718"/>
                  </a:lnTo>
                  <a:lnTo>
                    <a:pt x="38245" y="34706"/>
                  </a:lnTo>
                  <a:lnTo>
                    <a:pt x="38188" y="34695"/>
                  </a:lnTo>
                  <a:lnTo>
                    <a:pt x="38143" y="34706"/>
                  </a:lnTo>
                  <a:lnTo>
                    <a:pt x="38097" y="34718"/>
                  </a:lnTo>
                  <a:lnTo>
                    <a:pt x="38063" y="34752"/>
                  </a:lnTo>
                  <a:lnTo>
                    <a:pt x="38029" y="34786"/>
                  </a:lnTo>
                  <a:lnTo>
                    <a:pt x="36038" y="33637"/>
                  </a:lnTo>
                  <a:lnTo>
                    <a:pt x="36061" y="33591"/>
                  </a:lnTo>
                  <a:lnTo>
                    <a:pt x="36061" y="33546"/>
                  </a:lnTo>
                  <a:lnTo>
                    <a:pt x="36061" y="33500"/>
                  </a:lnTo>
                  <a:lnTo>
                    <a:pt x="36038" y="33455"/>
                  </a:lnTo>
                  <a:lnTo>
                    <a:pt x="36015" y="33409"/>
                  </a:lnTo>
                  <a:lnTo>
                    <a:pt x="35993" y="33375"/>
                  </a:lnTo>
                  <a:lnTo>
                    <a:pt x="35959" y="33353"/>
                  </a:lnTo>
                  <a:lnTo>
                    <a:pt x="35913" y="33330"/>
                  </a:lnTo>
                  <a:lnTo>
                    <a:pt x="35868" y="33307"/>
                  </a:lnTo>
                  <a:lnTo>
                    <a:pt x="35777" y="33307"/>
                  </a:lnTo>
                  <a:lnTo>
                    <a:pt x="35731" y="33330"/>
                  </a:lnTo>
                  <a:lnTo>
                    <a:pt x="35686" y="33353"/>
                  </a:lnTo>
                  <a:lnTo>
                    <a:pt x="35651" y="33375"/>
                  </a:lnTo>
                  <a:lnTo>
                    <a:pt x="35629" y="33409"/>
                  </a:lnTo>
                  <a:lnTo>
                    <a:pt x="35606" y="33455"/>
                  </a:lnTo>
                  <a:lnTo>
                    <a:pt x="35583" y="33500"/>
                  </a:lnTo>
                  <a:lnTo>
                    <a:pt x="35583" y="33546"/>
                  </a:lnTo>
                  <a:lnTo>
                    <a:pt x="35583" y="33591"/>
                  </a:lnTo>
                  <a:lnTo>
                    <a:pt x="35595" y="33637"/>
                  </a:lnTo>
                  <a:lnTo>
                    <a:pt x="33615" y="34775"/>
                  </a:lnTo>
                  <a:lnTo>
                    <a:pt x="33581" y="34740"/>
                  </a:lnTo>
                  <a:lnTo>
                    <a:pt x="33547" y="34718"/>
                  </a:lnTo>
                  <a:lnTo>
                    <a:pt x="33502" y="34695"/>
                  </a:lnTo>
                  <a:lnTo>
                    <a:pt x="33411" y="34695"/>
                  </a:lnTo>
                  <a:lnTo>
                    <a:pt x="33376" y="34706"/>
                  </a:lnTo>
                  <a:lnTo>
                    <a:pt x="33342" y="34729"/>
                  </a:lnTo>
                  <a:lnTo>
                    <a:pt x="33308" y="34752"/>
                  </a:lnTo>
                  <a:lnTo>
                    <a:pt x="33285" y="34786"/>
                  </a:lnTo>
                  <a:lnTo>
                    <a:pt x="33263" y="34820"/>
                  </a:lnTo>
                  <a:lnTo>
                    <a:pt x="33251" y="34854"/>
                  </a:lnTo>
                  <a:lnTo>
                    <a:pt x="33251" y="34900"/>
                  </a:lnTo>
                  <a:lnTo>
                    <a:pt x="33263" y="34968"/>
                  </a:lnTo>
                  <a:lnTo>
                    <a:pt x="33297" y="35025"/>
                  </a:lnTo>
                  <a:lnTo>
                    <a:pt x="33354" y="35070"/>
                  </a:lnTo>
                  <a:lnTo>
                    <a:pt x="33422" y="35093"/>
                  </a:lnTo>
                  <a:lnTo>
                    <a:pt x="33422" y="37448"/>
                  </a:lnTo>
                  <a:lnTo>
                    <a:pt x="33388" y="37448"/>
                  </a:lnTo>
                  <a:lnTo>
                    <a:pt x="33354" y="37470"/>
                  </a:lnTo>
                  <a:lnTo>
                    <a:pt x="33297" y="37516"/>
                  </a:lnTo>
                  <a:lnTo>
                    <a:pt x="33251" y="37573"/>
                  </a:lnTo>
                  <a:lnTo>
                    <a:pt x="33240" y="37607"/>
                  </a:lnTo>
                  <a:lnTo>
                    <a:pt x="33240" y="37652"/>
                  </a:lnTo>
                  <a:lnTo>
                    <a:pt x="33240" y="37687"/>
                  </a:lnTo>
                  <a:lnTo>
                    <a:pt x="33251" y="37721"/>
                  </a:lnTo>
                  <a:lnTo>
                    <a:pt x="31272" y="38870"/>
                  </a:lnTo>
                  <a:lnTo>
                    <a:pt x="31238" y="38824"/>
                  </a:lnTo>
                  <a:lnTo>
                    <a:pt x="31192" y="38801"/>
                  </a:lnTo>
                  <a:lnTo>
                    <a:pt x="31135" y="38779"/>
                  </a:lnTo>
                  <a:lnTo>
                    <a:pt x="31079" y="38767"/>
                  </a:lnTo>
                  <a:lnTo>
                    <a:pt x="31022" y="38779"/>
                  </a:lnTo>
                  <a:lnTo>
                    <a:pt x="30976" y="38801"/>
                  </a:lnTo>
                  <a:lnTo>
                    <a:pt x="30931" y="38836"/>
                  </a:lnTo>
                  <a:lnTo>
                    <a:pt x="30897" y="38870"/>
                  </a:lnTo>
                  <a:lnTo>
                    <a:pt x="28940" y="37744"/>
                  </a:lnTo>
                  <a:lnTo>
                    <a:pt x="28951" y="37698"/>
                  </a:lnTo>
                  <a:lnTo>
                    <a:pt x="28963" y="37652"/>
                  </a:lnTo>
                  <a:lnTo>
                    <a:pt x="28951" y="37607"/>
                  </a:lnTo>
                  <a:lnTo>
                    <a:pt x="28940" y="37561"/>
                  </a:lnTo>
                  <a:lnTo>
                    <a:pt x="28917" y="37516"/>
                  </a:lnTo>
                  <a:lnTo>
                    <a:pt x="28894" y="37482"/>
                  </a:lnTo>
                  <a:lnTo>
                    <a:pt x="28860" y="37448"/>
                  </a:lnTo>
                  <a:lnTo>
                    <a:pt x="28815" y="37425"/>
                  </a:lnTo>
                  <a:lnTo>
                    <a:pt x="28769" y="37414"/>
                  </a:lnTo>
                  <a:lnTo>
                    <a:pt x="28724" y="37402"/>
                  </a:lnTo>
                  <a:lnTo>
                    <a:pt x="28724" y="35093"/>
                  </a:lnTo>
                  <a:lnTo>
                    <a:pt x="28769" y="35093"/>
                  </a:lnTo>
                  <a:lnTo>
                    <a:pt x="28803" y="35070"/>
                  </a:lnTo>
                  <a:lnTo>
                    <a:pt x="28860" y="35036"/>
                  </a:lnTo>
                  <a:lnTo>
                    <a:pt x="28883" y="35002"/>
                  </a:lnTo>
                  <a:lnTo>
                    <a:pt x="28894" y="34968"/>
                  </a:lnTo>
                  <a:lnTo>
                    <a:pt x="28906" y="34934"/>
                  </a:lnTo>
                  <a:lnTo>
                    <a:pt x="28917" y="34900"/>
                  </a:lnTo>
                  <a:lnTo>
                    <a:pt x="28906" y="34854"/>
                  </a:lnTo>
                  <a:lnTo>
                    <a:pt x="28894" y="34820"/>
                  </a:lnTo>
                  <a:lnTo>
                    <a:pt x="30897" y="33660"/>
                  </a:lnTo>
                  <a:lnTo>
                    <a:pt x="30931" y="33705"/>
                  </a:lnTo>
                  <a:lnTo>
                    <a:pt x="30976" y="33739"/>
                  </a:lnTo>
                  <a:lnTo>
                    <a:pt x="31022" y="33762"/>
                  </a:lnTo>
                  <a:lnTo>
                    <a:pt x="31079" y="33773"/>
                  </a:lnTo>
                  <a:lnTo>
                    <a:pt x="31124" y="33762"/>
                  </a:lnTo>
                  <a:lnTo>
                    <a:pt x="31170" y="33751"/>
                  </a:lnTo>
                  <a:lnTo>
                    <a:pt x="31204" y="33728"/>
                  </a:lnTo>
                  <a:lnTo>
                    <a:pt x="31238" y="33705"/>
                  </a:lnTo>
                  <a:lnTo>
                    <a:pt x="31272" y="33671"/>
                  </a:lnTo>
                  <a:lnTo>
                    <a:pt x="31283" y="33637"/>
                  </a:lnTo>
                  <a:lnTo>
                    <a:pt x="31306" y="33591"/>
                  </a:lnTo>
                  <a:lnTo>
                    <a:pt x="31306" y="33546"/>
                  </a:lnTo>
                  <a:lnTo>
                    <a:pt x="31306" y="33500"/>
                  </a:lnTo>
                  <a:lnTo>
                    <a:pt x="31283" y="33466"/>
                  </a:lnTo>
                  <a:lnTo>
                    <a:pt x="31272" y="33421"/>
                  </a:lnTo>
                  <a:lnTo>
                    <a:pt x="31249" y="33398"/>
                  </a:lnTo>
                  <a:lnTo>
                    <a:pt x="31215" y="33364"/>
                  </a:lnTo>
                  <a:lnTo>
                    <a:pt x="31181" y="33341"/>
                  </a:lnTo>
                  <a:lnTo>
                    <a:pt x="31135" y="33330"/>
                  </a:lnTo>
                  <a:lnTo>
                    <a:pt x="31101" y="33318"/>
                  </a:lnTo>
                  <a:lnTo>
                    <a:pt x="31101" y="31055"/>
                  </a:lnTo>
                  <a:lnTo>
                    <a:pt x="31147" y="31055"/>
                  </a:lnTo>
                  <a:lnTo>
                    <a:pt x="31192" y="31032"/>
                  </a:lnTo>
                  <a:lnTo>
                    <a:pt x="31238" y="31009"/>
                  </a:lnTo>
                  <a:lnTo>
                    <a:pt x="31283" y="30975"/>
                  </a:lnTo>
                  <a:lnTo>
                    <a:pt x="31306" y="30930"/>
                  </a:lnTo>
                  <a:lnTo>
                    <a:pt x="31329" y="30884"/>
                  </a:lnTo>
                  <a:lnTo>
                    <a:pt x="31352" y="30839"/>
                  </a:lnTo>
                  <a:lnTo>
                    <a:pt x="31352" y="30793"/>
                  </a:lnTo>
                  <a:lnTo>
                    <a:pt x="31340" y="30725"/>
                  </a:lnTo>
                  <a:lnTo>
                    <a:pt x="31329" y="30679"/>
                  </a:lnTo>
                  <a:lnTo>
                    <a:pt x="33240" y="29565"/>
                  </a:lnTo>
                  <a:lnTo>
                    <a:pt x="33285" y="29621"/>
                  </a:lnTo>
                  <a:lnTo>
                    <a:pt x="33331" y="29656"/>
                  </a:lnTo>
                  <a:lnTo>
                    <a:pt x="33388" y="29678"/>
                  </a:lnTo>
                  <a:lnTo>
                    <a:pt x="33456" y="29690"/>
                  </a:lnTo>
                  <a:lnTo>
                    <a:pt x="33502" y="29678"/>
                  </a:lnTo>
                  <a:lnTo>
                    <a:pt x="33547" y="29667"/>
                  </a:lnTo>
                  <a:lnTo>
                    <a:pt x="33593" y="29644"/>
                  </a:lnTo>
                  <a:lnTo>
                    <a:pt x="33627" y="29610"/>
                  </a:lnTo>
                  <a:lnTo>
                    <a:pt x="33649" y="29576"/>
                  </a:lnTo>
                  <a:lnTo>
                    <a:pt x="33672" y="29542"/>
                  </a:lnTo>
                  <a:lnTo>
                    <a:pt x="33695" y="29485"/>
                  </a:lnTo>
                  <a:lnTo>
                    <a:pt x="33695" y="29439"/>
                  </a:lnTo>
                  <a:lnTo>
                    <a:pt x="33695" y="29394"/>
                  </a:lnTo>
                  <a:lnTo>
                    <a:pt x="33684" y="29348"/>
                  </a:lnTo>
                  <a:lnTo>
                    <a:pt x="33661" y="29314"/>
                  </a:lnTo>
                  <a:lnTo>
                    <a:pt x="33627" y="29269"/>
                  </a:lnTo>
                  <a:lnTo>
                    <a:pt x="33593" y="29246"/>
                  </a:lnTo>
                  <a:lnTo>
                    <a:pt x="33558" y="29223"/>
                  </a:lnTo>
                  <a:lnTo>
                    <a:pt x="33513" y="29201"/>
                  </a:lnTo>
                  <a:lnTo>
                    <a:pt x="33467" y="29201"/>
                  </a:lnTo>
                  <a:lnTo>
                    <a:pt x="33467" y="26937"/>
                  </a:lnTo>
                  <a:lnTo>
                    <a:pt x="33513" y="26926"/>
                  </a:lnTo>
                  <a:lnTo>
                    <a:pt x="33558" y="26914"/>
                  </a:lnTo>
                  <a:lnTo>
                    <a:pt x="33604" y="26891"/>
                  </a:lnTo>
                  <a:lnTo>
                    <a:pt x="33638" y="26857"/>
                  </a:lnTo>
                  <a:lnTo>
                    <a:pt x="33661" y="26823"/>
                  </a:lnTo>
                  <a:lnTo>
                    <a:pt x="33684" y="26778"/>
                  </a:lnTo>
                  <a:lnTo>
                    <a:pt x="33695" y="26732"/>
                  </a:lnTo>
                  <a:lnTo>
                    <a:pt x="33706" y="26687"/>
                  </a:lnTo>
                  <a:lnTo>
                    <a:pt x="33695" y="26630"/>
                  </a:lnTo>
                  <a:lnTo>
                    <a:pt x="33684" y="26584"/>
                  </a:lnTo>
                  <a:lnTo>
                    <a:pt x="35629" y="25458"/>
                  </a:lnTo>
                  <a:lnTo>
                    <a:pt x="35663" y="25504"/>
                  </a:lnTo>
                  <a:lnTo>
                    <a:pt x="35708" y="25538"/>
                  </a:lnTo>
                  <a:lnTo>
                    <a:pt x="35765" y="25560"/>
                  </a:lnTo>
                  <a:lnTo>
                    <a:pt x="35879" y="25560"/>
                  </a:lnTo>
                  <a:lnTo>
                    <a:pt x="35936" y="25538"/>
                  </a:lnTo>
                  <a:lnTo>
                    <a:pt x="35981" y="25504"/>
                  </a:lnTo>
                  <a:lnTo>
                    <a:pt x="36015" y="25458"/>
                  </a:lnTo>
                  <a:lnTo>
                    <a:pt x="38040" y="26630"/>
                  </a:lnTo>
                  <a:lnTo>
                    <a:pt x="38029" y="26687"/>
                  </a:lnTo>
                  <a:lnTo>
                    <a:pt x="38040" y="26744"/>
                  </a:lnTo>
                  <a:lnTo>
                    <a:pt x="38074" y="26800"/>
                  </a:lnTo>
                  <a:lnTo>
                    <a:pt x="38131" y="26835"/>
                  </a:lnTo>
                  <a:lnTo>
                    <a:pt x="38188" y="26846"/>
                  </a:lnTo>
                  <a:lnTo>
                    <a:pt x="38256" y="26835"/>
                  </a:lnTo>
                  <a:lnTo>
                    <a:pt x="38313" y="26800"/>
                  </a:lnTo>
                  <a:lnTo>
                    <a:pt x="38347" y="26744"/>
                  </a:lnTo>
                  <a:lnTo>
                    <a:pt x="38359" y="26687"/>
                  </a:lnTo>
                  <a:lnTo>
                    <a:pt x="38347" y="26618"/>
                  </a:lnTo>
                  <a:lnTo>
                    <a:pt x="40395" y="25447"/>
                  </a:lnTo>
                  <a:lnTo>
                    <a:pt x="40418" y="25481"/>
                  </a:lnTo>
                  <a:lnTo>
                    <a:pt x="40463" y="25515"/>
                  </a:lnTo>
                  <a:lnTo>
                    <a:pt x="40509" y="25526"/>
                  </a:lnTo>
                  <a:lnTo>
                    <a:pt x="40566" y="25538"/>
                  </a:lnTo>
                  <a:lnTo>
                    <a:pt x="40611" y="25526"/>
                  </a:lnTo>
                  <a:lnTo>
                    <a:pt x="40657" y="25515"/>
                  </a:lnTo>
                  <a:lnTo>
                    <a:pt x="40702" y="25481"/>
                  </a:lnTo>
                  <a:lnTo>
                    <a:pt x="40725" y="25447"/>
                  </a:lnTo>
                  <a:lnTo>
                    <a:pt x="42727" y="26607"/>
                  </a:lnTo>
                  <a:lnTo>
                    <a:pt x="42716" y="26641"/>
                  </a:lnTo>
                  <a:lnTo>
                    <a:pt x="42716" y="26687"/>
                  </a:lnTo>
                  <a:lnTo>
                    <a:pt x="42716" y="26721"/>
                  </a:lnTo>
                  <a:lnTo>
                    <a:pt x="42727" y="26766"/>
                  </a:lnTo>
                  <a:lnTo>
                    <a:pt x="42750" y="26800"/>
                  </a:lnTo>
                  <a:lnTo>
                    <a:pt x="42772" y="26823"/>
                  </a:lnTo>
                  <a:lnTo>
                    <a:pt x="42795" y="26857"/>
                  </a:lnTo>
                  <a:lnTo>
                    <a:pt x="42829" y="26880"/>
                  </a:lnTo>
                  <a:lnTo>
                    <a:pt x="42863" y="26891"/>
                  </a:lnTo>
                  <a:lnTo>
                    <a:pt x="42909" y="26903"/>
                  </a:lnTo>
                  <a:lnTo>
                    <a:pt x="42909" y="29235"/>
                  </a:lnTo>
                  <a:lnTo>
                    <a:pt x="42863" y="29235"/>
                  </a:lnTo>
                  <a:lnTo>
                    <a:pt x="42829" y="29257"/>
                  </a:lnTo>
                  <a:lnTo>
                    <a:pt x="42772" y="29303"/>
                  </a:lnTo>
                  <a:lnTo>
                    <a:pt x="42750" y="29326"/>
                  </a:lnTo>
                  <a:lnTo>
                    <a:pt x="42727" y="29360"/>
                  </a:lnTo>
                  <a:lnTo>
                    <a:pt x="42727" y="29405"/>
                  </a:lnTo>
                  <a:lnTo>
                    <a:pt x="42716" y="29439"/>
                  </a:lnTo>
                  <a:lnTo>
                    <a:pt x="42727" y="29485"/>
                  </a:lnTo>
                  <a:lnTo>
                    <a:pt x="42738" y="29519"/>
                  </a:lnTo>
                  <a:lnTo>
                    <a:pt x="42750" y="29565"/>
                  </a:lnTo>
                  <a:lnTo>
                    <a:pt x="42784" y="29587"/>
                  </a:lnTo>
                  <a:lnTo>
                    <a:pt x="42807" y="29621"/>
                  </a:lnTo>
                  <a:lnTo>
                    <a:pt x="42852" y="29633"/>
                  </a:lnTo>
                  <a:lnTo>
                    <a:pt x="42886" y="29656"/>
                  </a:lnTo>
                  <a:lnTo>
                    <a:pt x="42932" y="29656"/>
                  </a:lnTo>
                  <a:lnTo>
                    <a:pt x="42989" y="29644"/>
                  </a:lnTo>
                  <a:lnTo>
                    <a:pt x="43034" y="29633"/>
                  </a:lnTo>
                  <a:lnTo>
                    <a:pt x="43080" y="29599"/>
                  </a:lnTo>
                  <a:lnTo>
                    <a:pt x="43114" y="29553"/>
                  </a:lnTo>
                  <a:lnTo>
                    <a:pt x="45093" y="30702"/>
                  </a:lnTo>
                  <a:lnTo>
                    <a:pt x="45082" y="30748"/>
                  </a:lnTo>
                  <a:lnTo>
                    <a:pt x="45070" y="30793"/>
                  </a:lnTo>
                  <a:lnTo>
                    <a:pt x="45082" y="30839"/>
                  </a:lnTo>
                  <a:lnTo>
                    <a:pt x="45093" y="30873"/>
                  </a:lnTo>
                  <a:lnTo>
                    <a:pt x="45116" y="30918"/>
                  </a:lnTo>
                  <a:lnTo>
                    <a:pt x="45139" y="30952"/>
                  </a:lnTo>
                  <a:lnTo>
                    <a:pt x="45173" y="30975"/>
                  </a:lnTo>
                  <a:lnTo>
                    <a:pt x="45207" y="30998"/>
                  </a:lnTo>
                  <a:lnTo>
                    <a:pt x="45252" y="31009"/>
                  </a:lnTo>
                  <a:lnTo>
                    <a:pt x="45298" y="31021"/>
                  </a:lnTo>
                  <a:lnTo>
                    <a:pt x="45343" y="31009"/>
                  </a:lnTo>
                  <a:lnTo>
                    <a:pt x="45389" y="30998"/>
                  </a:lnTo>
                  <a:lnTo>
                    <a:pt x="45434" y="30975"/>
                  </a:lnTo>
                  <a:lnTo>
                    <a:pt x="45468" y="30952"/>
                  </a:lnTo>
                  <a:lnTo>
                    <a:pt x="45491" y="30918"/>
                  </a:lnTo>
                  <a:lnTo>
                    <a:pt x="45514" y="30873"/>
                  </a:lnTo>
                  <a:lnTo>
                    <a:pt x="45525" y="30839"/>
                  </a:lnTo>
                  <a:lnTo>
                    <a:pt x="45537" y="30793"/>
                  </a:lnTo>
                  <a:lnTo>
                    <a:pt x="45525" y="30736"/>
                  </a:lnTo>
                  <a:lnTo>
                    <a:pt x="45514" y="30702"/>
                  </a:lnTo>
                  <a:lnTo>
                    <a:pt x="47505" y="29553"/>
                  </a:lnTo>
                  <a:lnTo>
                    <a:pt x="47527" y="29587"/>
                  </a:lnTo>
                  <a:lnTo>
                    <a:pt x="47573" y="29621"/>
                  </a:lnTo>
                  <a:lnTo>
                    <a:pt x="47618" y="29633"/>
                  </a:lnTo>
                  <a:lnTo>
                    <a:pt x="47675" y="29644"/>
                  </a:lnTo>
                  <a:lnTo>
                    <a:pt x="47709" y="29644"/>
                  </a:lnTo>
                  <a:lnTo>
                    <a:pt x="47755" y="29633"/>
                  </a:lnTo>
                  <a:lnTo>
                    <a:pt x="47789" y="29610"/>
                  </a:lnTo>
                  <a:lnTo>
                    <a:pt x="47812" y="29587"/>
                  </a:lnTo>
                  <a:lnTo>
                    <a:pt x="47835" y="29553"/>
                  </a:lnTo>
                  <a:lnTo>
                    <a:pt x="47857" y="29519"/>
                  </a:lnTo>
                  <a:lnTo>
                    <a:pt x="47869" y="29485"/>
                  </a:lnTo>
                  <a:lnTo>
                    <a:pt x="47880" y="29439"/>
                  </a:lnTo>
                  <a:lnTo>
                    <a:pt x="47869" y="29405"/>
                  </a:lnTo>
                  <a:lnTo>
                    <a:pt x="47857" y="29371"/>
                  </a:lnTo>
                  <a:lnTo>
                    <a:pt x="47823" y="29303"/>
                  </a:lnTo>
                  <a:lnTo>
                    <a:pt x="47766" y="29257"/>
                  </a:lnTo>
                  <a:lnTo>
                    <a:pt x="47732" y="29246"/>
                  </a:lnTo>
                  <a:lnTo>
                    <a:pt x="47687" y="29246"/>
                  </a:lnTo>
                  <a:lnTo>
                    <a:pt x="47687" y="26857"/>
                  </a:lnTo>
                  <a:lnTo>
                    <a:pt x="47755" y="26846"/>
                  </a:lnTo>
                  <a:lnTo>
                    <a:pt x="47800" y="26800"/>
                  </a:lnTo>
                  <a:lnTo>
                    <a:pt x="47835" y="26755"/>
                  </a:lnTo>
                  <a:lnTo>
                    <a:pt x="47846" y="26687"/>
                  </a:lnTo>
                  <a:lnTo>
                    <a:pt x="47835" y="26618"/>
                  </a:lnTo>
                  <a:lnTo>
                    <a:pt x="49837" y="25458"/>
                  </a:lnTo>
                  <a:lnTo>
                    <a:pt x="49882" y="25504"/>
                  </a:lnTo>
                  <a:lnTo>
                    <a:pt x="49928" y="25538"/>
                  </a:lnTo>
                  <a:lnTo>
                    <a:pt x="49984" y="25560"/>
                  </a:lnTo>
                  <a:lnTo>
                    <a:pt x="50041" y="25572"/>
                  </a:lnTo>
                  <a:lnTo>
                    <a:pt x="50098" y="25560"/>
                  </a:lnTo>
                  <a:lnTo>
                    <a:pt x="50155" y="25538"/>
                  </a:lnTo>
                  <a:lnTo>
                    <a:pt x="50201" y="25504"/>
                  </a:lnTo>
                  <a:lnTo>
                    <a:pt x="50246" y="25469"/>
                  </a:lnTo>
                  <a:lnTo>
                    <a:pt x="52180" y="26584"/>
                  </a:lnTo>
                  <a:lnTo>
                    <a:pt x="52169" y="26630"/>
                  </a:lnTo>
                  <a:lnTo>
                    <a:pt x="52169" y="26687"/>
                  </a:lnTo>
                  <a:lnTo>
                    <a:pt x="52169" y="26732"/>
                  </a:lnTo>
                  <a:lnTo>
                    <a:pt x="52180" y="26778"/>
                  </a:lnTo>
                  <a:lnTo>
                    <a:pt x="52203" y="26812"/>
                  </a:lnTo>
                  <a:lnTo>
                    <a:pt x="52225" y="26846"/>
                  </a:lnTo>
                  <a:lnTo>
                    <a:pt x="52260" y="26880"/>
                  </a:lnTo>
                  <a:lnTo>
                    <a:pt x="52294" y="26903"/>
                  </a:lnTo>
                  <a:lnTo>
                    <a:pt x="52339" y="26926"/>
                  </a:lnTo>
                  <a:lnTo>
                    <a:pt x="52385" y="26926"/>
                  </a:lnTo>
                  <a:lnTo>
                    <a:pt x="52385" y="29235"/>
                  </a:lnTo>
                  <a:lnTo>
                    <a:pt x="52351" y="29235"/>
                  </a:lnTo>
                  <a:lnTo>
                    <a:pt x="52316" y="29257"/>
                  </a:lnTo>
                  <a:lnTo>
                    <a:pt x="52248" y="29303"/>
                  </a:lnTo>
                  <a:lnTo>
                    <a:pt x="52225" y="29326"/>
                  </a:lnTo>
                  <a:lnTo>
                    <a:pt x="52214" y="29360"/>
                  </a:lnTo>
                  <a:lnTo>
                    <a:pt x="52203" y="29405"/>
                  </a:lnTo>
                  <a:lnTo>
                    <a:pt x="52203" y="29439"/>
                  </a:lnTo>
                  <a:lnTo>
                    <a:pt x="52203" y="29485"/>
                  </a:lnTo>
                  <a:lnTo>
                    <a:pt x="52214" y="29519"/>
                  </a:lnTo>
                  <a:lnTo>
                    <a:pt x="52237" y="29565"/>
                  </a:lnTo>
                  <a:lnTo>
                    <a:pt x="52260" y="29587"/>
                  </a:lnTo>
                  <a:lnTo>
                    <a:pt x="52294" y="29621"/>
                  </a:lnTo>
                  <a:lnTo>
                    <a:pt x="52328" y="29644"/>
                  </a:lnTo>
                  <a:lnTo>
                    <a:pt x="52373" y="29656"/>
                  </a:lnTo>
                  <a:lnTo>
                    <a:pt x="52407" y="29656"/>
                  </a:lnTo>
                  <a:lnTo>
                    <a:pt x="52464" y="29644"/>
                  </a:lnTo>
                  <a:lnTo>
                    <a:pt x="52510" y="29633"/>
                  </a:lnTo>
                  <a:lnTo>
                    <a:pt x="52555" y="29599"/>
                  </a:lnTo>
                  <a:lnTo>
                    <a:pt x="52589" y="29553"/>
                  </a:lnTo>
                  <a:lnTo>
                    <a:pt x="54591" y="30714"/>
                  </a:lnTo>
                  <a:lnTo>
                    <a:pt x="54580" y="30748"/>
                  </a:lnTo>
                  <a:lnTo>
                    <a:pt x="54569" y="30793"/>
                  </a:lnTo>
                  <a:lnTo>
                    <a:pt x="54580" y="30827"/>
                  </a:lnTo>
                  <a:lnTo>
                    <a:pt x="54591" y="30873"/>
                  </a:lnTo>
                  <a:lnTo>
                    <a:pt x="54603" y="30907"/>
                  </a:lnTo>
                  <a:lnTo>
                    <a:pt x="54637" y="30941"/>
                  </a:lnTo>
                  <a:lnTo>
                    <a:pt x="54660" y="30964"/>
                  </a:lnTo>
                  <a:lnTo>
                    <a:pt x="54705" y="30987"/>
                  </a:lnTo>
                  <a:lnTo>
                    <a:pt x="54739" y="30998"/>
                  </a:lnTo>
                  <a:lnTo>
                    <a:pt x="54819" y="30998"/>
                  </a:lnTo>
                  <a:lnTo>
                    <a:pt x="54865" y="30987"/>
                  </a:lnTo>
                  <a:lnTo>
                    <a:pt x="54899" y="30964"/>
                  </a:lnTo>
                  <a:lnTo>
                    <a:pt x="54933" y="30941"/>
                  </a:lnTo>
                  <a:lnTo>
                    <a:pt x="54956" y="30907"/>
                  </a:lnTo>
                  <a:lnTo>
                    <a:pt x="54978" y="30873"/>
                  </a:lnTo>
                  <a:lnTo>
                    <a:pt x="54990" y="30827"/>
                  </a:lnTo>
                  <a:lnTo>
                    <a:pt x="54990" y="30793"/>
                  </a:lnTo>
                  <a:lnTo>
                    <a:pt x="54990" y="30748"/>
                  </a:lnTo>
                  <a:lnTo>
                    <a:pt x="54978" y="30714"/>
                  </a:lnTo>
                  <a:lnTo>
                    <a:pt x="56935" y="29576"/>
                  </a:lnTo>
                  <a:lnTo>
                    <a:pt x="56969" y="29633"/>
                  </a:lnTo>
                  <a:lnTo>
                    <a:pt x="57026" y="29667"/>
                  </a:lnTo>
                  <a:lnTo>
                    <a:pt x="57083" y="29690"/>
                  </a:lnTo>
                  <a:lnTo>
                    <a:pt x="57151" y="29701"/>
                  </a:lnTo>
                  <a:lnTo>
                    <a:pt x="57208" y="29690"/>
                  </a:lnTo>
                  <a:lnTo>
                    <a:pt x="57253" y="29678"/>
                  </a:lnTo>
                  <a:lnTo>
                    <a:pt x="57299" y="29656"/>
                  </a:lnTo>
                  <a:lnTo>
                    <a:pt x="57333" y="29621"/>
                  </a:lnTo>
                  <a:lnTo>
                    <a:pt x="57367" y="29587"/>
                  </a:lnTo>
                  <a:lnTo>
                    <a:pt x="57390" y="29542"/>
                  </a:lnTo>
                  <a:lnTo>
                    <a:pt x="57401" y="29496"/>
                  </a:lnTo>
                  <a:lnTo>
                    <a:pt x="57413" y="29439"/>
                  </a:lnTo>
                  <a:lnTo>
                    <a:pt x="57401" y="29394"/>
                  </a:lnTo>
                  <a:lnTo>
                    <a:pt x="57390" y="29348"/>
                  </a:lnTo>
                  <a:lnTo>
                    <a:pt x="57367" y="29303"/>
                  </a:lnTo>
                  <a:lnTo>
                    <a:pt x="57344" y="29269"/>
                  </a:lnTo>
                  <a:lnTo>
                    <a:pt x="57310" y="29235"/>
                  </a:lnTo>
                  <a:lnTo>
                    <a:pt x="57265" y="29212"/>
                  </a:lnTo>
                  <a:lnTo>
                    <a:pt x="57219" y="29189"/>
                  </a:lnTo>
                  <a:lnTo>
                    <a:pt x="57174" y="29189"/>
                  </a:lnTo>
                  <a:lnTo>
                    <a:pt x="57174" y="26869"/>
                  </a:lnTo>
                  <a:lnTo>
                    <a:pt x="57242" y="26846"/>
                  </a:lnTo>
                  <a:lnTo>
                    <a:pt x="57287" y="26812"/>
                  </a:lnTo>
                  <a:lnTo>
                    <a:pt x="57333" y="26755"/>
                  </a:lnTo>
                  <a:lnTo>
                    <a:pt x="57344" y="26687"/>
                  </a:lnTo>
                  <a:lnTo>
                    <a:pt x="57333" y="26641"/>
                  </a:lnTo>
                  <a:lnTo>
                    <a:pt x="57322" y="26607"/>
                  </a:lnTo>
                  <a:lnTo>
                    <a:pt x="57310" y="26573"/>
                  </a:lnTo>
                  <a:lnTo>
                    <a:pt x="57287" y="26550"/>
                  </a:lnTo>
                  <a:lnTo>
                    <a:pt x="57253" y="26527"/>
                  </a:lnTo>
                  <a:lnTo>
                    <a:pt x="57231" y="26505"/>
                  </a:lnTo>
                  <a:lnTo>
                    <a:pt x="57185" y="26493"/>
                  </a:lnTo>
                  <a:lnTo>
                    <a:pt x="57151" y="26493"/>
                  </a:lnTo>
                  <a:lnTo>
                    <a:pt x="57105" y="26505"/>
                  </a:lnTo>
                  <a:lnTo>
                    <a:pt x="57060" y="26516"/>
                  </a:lnTo>
                  <a:lnTo>
                    <a:pt x="57026" y="26539"/>
                  </a:lnTo>
                  <a:lnTo>
                    <a:pt x="57003" y="26573"/>
                  </a:lnTo>
                  <a:lnTo>
                    <a:pt x="54990" y="25413"/>
                  </a:lnTo>
                  <a:lnTo>
                    <a:pt x="55001" y="25378"/>
                  </a:lnTo>
                  <a:lnTo>
                    <a:pt x="55012" y="25333"/>
                  </a:lnTo>
                  <a:lnTo>
                    <a:pt x="55001" y="25287"/>
                  </a:lnTo>
                  <a:lnTo>
                    <a:pt x="54990" y="25253"/>
                  </a:lnTo>
                  <a:lnTo>
                    <a:pt x="54978" y="25219"/>
                  </a:lnTo>
                  <a:lnTo>
                    <a:pt x="54944" y="25185"/>
                  </a:lnTo>
                  <a:lnTo>
                    <a:pt x="54921" y="25151"/>
                  </a:lnTo>
                  <a:lnTo>
                    <a:pt x="54887" y="25128"/>
                  </a:lnTo>
                  <a:lnTo>
                    <a:pt x="54842" y="25117"/>
                  </a:lnTo>
                  <a:lnTo>
                    <a:pt x="54808" y="25105"/>
                  </a:lnTo>
                  <a:lnTo>
                    <a:pt x="54808" y="22796"/>
                  </a:lnTo>
                  <a:lnTo>
                    <a:pt x="54842" y="22785"/>
                  </a:lnTo>
                  <a:lnTo>
                    <a:pt x="54876" y="22774"/>
                  </a:lnTo>
                  <a:lnTo>
                    <a:pt x="54910" y="22751"/>
                  </a:lnTo>
                  <a:lnTo>
                    <a:pt x="54944" y="22728"/>
                  </a:lnTo>
                  <a:lnTo>
                    <a:pt x="54967" y="22694"/>
                  </a:lnTo>
                  <a:lnTo>
                    <a:pt x="54978" y="22660"/>
                  </a:lnTo>
                  <a:lnTo>
                    <a:pt x="54990" y="22614"/>
                  </a:lnTo>
                  <a:lnTo>
                    <a:pt x="55001" y="22580"/>
                  </a:lnTo>
                  <a:lnTo>
                    <a:pt x="54990" y="22535"/>
                  </a:lnTo>
                  <a:lnTo>
                    <a:pt x="54978" y="22489"/>
                  </a:lnTo>
                  <a:lnTo>
                    <a:pt x="56935" y="21363"/>
                  </a:lnTo>
                  <a:lnTo>
                    <a:pt x="56980" y="21408"/>
                  </a:lnTo>
                  <a:lnTo>
                    <a:pt x="57026" y="21454"/>
                  </a:lnTo>
                  <a:lnTo>
                    <a:pt x="57083" y="21477"/>
                  </a:lnTo>
                  <a:lnTo>
                    <a:pt x="57151" y="21488"/>
                  </a:lnTo>
                  <a:lnTo>
                    <a:pt x="57219" y="21477"/>
                  </a:lnTo>
                  <a:lnTo>
                    <a:pt x="57276" y="21454"/>
                  </a:lnTo>
                  <a:lnTo>
                    <a:pt x="57322" y="21408"/>
                  </a:lnTo>
                  <a:lnTo>
                    <a:pt x="57367" y="21363"/>
                  </a:lnTo>
                  <a:lnTo>
                    <a:pt x="59346" y="22512"/>
                  </a:lnTo>
                  <a:lnTo>
                    <a:pt x="59335" y="22546"/>
                  </a:lnTo>
                  <a:lnTo>
                    <a:pt x="59335" y="22580"/>
                  </a:lnTo>
                  <a:lnTo>
                    <a:pt x="59335" y="22614"/>
                  </a:lnTo>
                  <a:lnTo>
                    <a:pt x="59346" y="22648"/>
                  </a:lnTo>
                  <a:lnTo>
                    <a:pt x="59369" y="22683"/>
                  </a:lnTo>
                  <a:lnTo>
                    <a:pt x="59392" y="22717"/>
                  </a:lnTo>
                  <a:lnTo>
                    <a:pt x="59415" y="22739"/>
                  </a:lnTo>
                  <a:lnTo>
                    <a:pt x="59449" y="22751"/>
                  </a:lnTo>
                  <a:lnTo>
                    <a:pt x="59483" y="22762"/>
                  </a:lnTo>
                  <a:lnTo>
                    <a:pt x="59517" y="22774"/>
                  </a:lnTo>
                  <a:lnTo>
                    <a:pt x="59563" y="22762"/>
                  </a:lnTo>
                  <a:lnTo>
                    <a:pt x="59597" y="22751"/>
                  </a:lnTo>
                  <a:lnTo>
                    <a:pt x="59631" y="22739"/>
                  </a:lnTo>
                  <a:lnTo>
                    <a:pt x="59654" y="22717"/>
                  </a:lnTo>
                  <a:lnTo>
                    <a:pt x="59676" y="22683"/>
                  </a:lnTo>
                  <a:lnTo>
                    <a:pt x="59699" y="22648"/>
                  </a:lnTo>
                  <a:lnTo>
                    <a:pt x="59710" y="22614"/>
                  </a:lnTo>
                  <a:lnTo>
                    <a:pt x="59710" y="22580"/>
                  </a:lnTo>
                  <a:lnTo>
                    <a:pt x="59710" y="22546"/>
                  </a:lnTo>
                  <a:lnTo>
                    <a:pt x="59699" y="22512"/>
                  </a:lnTo>
                  <a:lnTo>
                    <a:pt x="61690" y="21352"/>
                  </a:lnTo>
                  <a:lnTo>
                    <a:pt x="61724" y="21397"/>
                  </a:lnTo>
                  <a:lnTo>
                    <a:pt x="61781" y="21443"/>
                  </a:lnTo>
                  <a:lnTo>
                    <a:pt x="61826" y="21454"/>
                  </a:lnTo>
                  <a:lnTo>
                    <a:pt x="61895" y="21465"/>
                  </a:lnTo>
                  <a:lnTo>
                    <a:pt x="61940" y="21465"/>
                  </a:lnTo>
                  <a:lnTo>
                    <a:pt x="61986" y="21454"/>
                  </a:lnTo>
                  <a:lnTo>
                    <a:pt x="62020" y="21431"/>
                  </a:lnTo>
                  <a:lnTo>
                    <a:pt x="62054" y="21397"/>
                  </a:lnTo>
                  <a:lnTo>
                    <a:pt x="62088" y="21363"/>
                  </a:lnTo>
                  <a:lnTo>
                    <a:pt x="62111" y="21329"/>
                  </a:lnTo>
                  <a:lnTo>
                    <a:pt x="62122" y="21283"/>
                  </a:lnTo>
                  <a:lnTo>
                    <a:pt x="62133" y="21226"/>
                  </a:lnTo>
                  <a:lnTo>
                    <a:pt x="62122" y="21181"/>
                  </a:lnTo>
                  <a:lnTo>
                    <a:pt x="62111" y="21147"/>
                  </a:lnTo>
                  <a:lnTo>
                    <a:pt x="62088" y="21101"/>
                  </a:lnTo>
                  <a:lnTo>
                    <a:pt x="62065" y="21067"/>
                  </a:lnTo>
                  <a:lnTo>
                    <a:pt x="62031" y="21044"/>
                  </a:lnTo>
                  <a:lnTo>
                    <a:pt x="61997" y="21022"/>
                  </a:lnTo>
                  <a:lnTo>
                    <a:pt x="61963" y="21010"/>
                  </a:lnTo>
                  <a:lnTo>
                    <a:pt x="61917" y="20999"/>
                  </a:lnTo>
                  <a:lnTo>
                    <a:pt x="61917" y="18724"/>
                  </a:lnTo>
                  <a:lnTo>
                    <a:pt x="61963" y="18712"/>
                  </a:lnTo>
                  <a:lnTo>
                    <a:pt x="62008" y="18701"/>
                  </a:lnTo>
                  <a:lnTo>
                    <a:pt x="62042" y="18678"/>
                  </a:lnTo>
                  <a:lnTo>
                    <a:pt x="62077" y="18644"/>
                  </a:lnTo>
                  <a:lnTo>
                    <a:pt x="62111" y="18610"/>
                  </a:lnTo>
                  <a:lnTo>
                    <a:pt x="62122" y="18565"/>
                  </a:lnTo>
                  <a:lnTo>
                    <a:pt x="62145" y="18519"/>
                  </a:lnTo>
                  <a:lnTo>
                    <a:pt x="62145" y="18474"/>
                  </a:lnTo>
                  <a:lnTo>
                    <a:pt x="62145" y="18428"/>
                  </a:lnTo>
                  <a:lnTo>
                    <a:pt x="62122" y="18371"/>
                  </a:lnTo>
                  <a:lnTo>
                    <a:pt x="62099" y="18337"/>
                  </a:lnTo>
                  <a:lnTo>
                    <a:pt x="62077" y="18292"/>
                  </a:lnTo>
                  <a:lnTo>
                    <a:pt x="62031" y="18269"/>
                  </a:lnTo>
                  <a:lnTo>
                    <a:pt x="61986" y="18235"/>
                  </a:lnTo>
                  <a:lnTo>
                    <a:pt x="61940" y="18223"/>
                  </a:lnTo>
                  <a:lnTo>
                    <a:pt x="61826" y="18223"/>
                  </a:lnTo>
                  <a:lnTo>
                    <a:pt x="61769" y="18246"/>
                  </a:lnTo>
                  <a:lnTo>
                    <a:pt x="61724" y="18280"/>
                  </a:lnTo>
                  <a:lnTo>
                    <a:pt x="61678" y="18326"/>
                  </a:lnTo>
                  <a:lnTo>
                    <a:pt x="59767" y="17222"/>
                  </a:lnTo>
                  <a:lnTo>
                    <a:pt x="59779" y="17177"/>
                  </a:lnTo>
                  <a:lnTo>
                    <a:pt x="59779" y="17120"/>
                  </a:lnTo>
                  <a:lnTo>
                    <a:pt x="59779" y="17074"/>
                  </a:lnTo>
                  <a:lnTo>
                    <a:pt x="59756" y="17029"/>
                  </a:lnTo>
                  <a:lnTo>
                    <a:pt x="59733" y="16983"/>
                  </a:lnTo>
                  <a:lnTo>
                    <a:pt x="59710" y="16938"/>
                  </a:lnTo>
                  <a:lnTo>
                    <a:pt x="59665" y="16915"/>
                  </a:lnTo>
                  <a:lnTo>
                    <a:pt x="59619" y="16881"/>
                  </a:lnTo>
                  <a:lnTo>
                    <a:pt x="59574" y="16870"/>
                  </a:lnTo>
                  <a:lnTo>
                    <a:pt x="59472" y="16870"/>
                  </a:lnTo>
                  <a:lnTo>
                    <a:pt x="59426" y="16881"/>
                  </a:lnTo>
                  <a:lnTo>
                    <a:pt x="59381" y="16915"/>
                  </a:lnTo>
                  <a:lnTo>
                    <a:pt x="59335" y="16938"/>
                  </a:lnTo>
                  <a:lnTo>
                    <a:pt x="59312" y="16983"/>
                  </a:lnTo>
                  <a:lnTo>
                    <a:pt x="59278" y="17029"/>
                  </a:lnTo>
                  <a:lnTo>
                    <a:pt x="59267" y="17074"/>
                  </a:lnTo>
                  <a:lnTo>
                    <a:pt x="59267" y="17120"/>
                  </a:lnTo>
                  <a:lnTo>
                    <a:pt x="59267" y="17177"/>
                  </a:lnTo>
                  <a:lnTo>
                    <a:pt x="59278" y="17222"/>
                  </a:lnTo>
                  <a:lnTo>
                    <a:pt x="57367" y="18326"/>
                  </a:lnTo>
                  <a:lnTo>
                    <a:pt x="57322" y="18280"/>
                  </a:lnTo>
                  <a:lnTo>
                    <a:pt x="57276" y="18246"/>
                  </a:lnTo>
                  <a:lnTo>
                    <a:pt x="57219" y="18223"/>
                  </a:lnTo>
                  <a:lnTo>
                    <a:pt x="57151" y="18212"/>
                  </a:lnTo>
                  <a:lnTo>
                    <a:pt x="57083" y="18223"/>
                  </a:lnTo>
                  <a:lnTo>
                    <a:pt x="57026" y="18246"/>
                  </a:lnTo>
                  <a:lnTo>
                    <a:pt x="56980" y="18280"/>
                  </a:lnTo>
                  <a:lnTo>
                    <a:pt x="56935" y="18326"/>
                  </a:lnTo>
                  <a:lnTo>
                    <a:pt x="55012" y="17211"/>
                  </a:lnTo>
                  <a:lnTo>
                    <a:pt x="55024" y="17177"/>
                  </a:lnTo>
                  <a:lnTo>
                    <a:pt x="55024" y="17120"/>
                  </a:lnTo>
                  <a:lnTo>
                    <a:pt x="55024" y="17074"/>
                  </a:lnTo>
                  <a:lnTo>
                    <a:pt x="55012" y="17029"/>
                  </a:lnTo>
                  <a:lnTo>
                    <a:pt x="54990" y="16983"/>
                  </a:lnTo>
                  <a:lnTo>
                    <a:pt x="54956" y="16949"/>
                  </a:lnTo>
                  <a:lnTo>
                    <a:pt x="54921" y="16915"/>
                  </a:lnTo>
                  <a:lnTo>
                    <a:pt x="54876" y="16892"/>
                  </a:lnTo>
                  <a:lnTo>
                    <a:pt x="54830" y="16881"/>
                  </a:lnTo>
                  <a:lnTo>
                    <a:pt x="54728" y="16881"/>
                  </a:lnTo>
                  <a:lnTo>
                    <a:pt x="54682" y="16892"/>
                  </a:lnTo>
                  <a:lnTo>
                    <a:pt x="54648" y="16915"/>
                  </a:lnTo>
                  <a:lnTo>
                    <a:pt x="54603" y="16949"/>
                  </a:lnTo>
                  <a:lnTo>
                    <a:pt x="54580" y="16983"/>
                  </a:lnTo>
                  <a:lnTo>
                    <a:pt x="54557" y="17029"/>
                  </a:lnTo>
                  <a:lnTo>
                    <a:pt x="54535" y="17074"/>
                  </a:lnTo>
                  <a:lnTo>
                    <a:pt x="54535" y="17120"/>
                  </a:lnTo>
                  <a:lnTo>
                    <a:pt x="54535" y="17165"/>
                  </a:lnTo>
                  <a:lnTo>
                    <a:pt x="54546" y="17211"/>
                  </a:lnTo>
                  <a:lnTo>
                    <a:pt x="52589" y="18348"/>
                  </a:lnTo>
                  <a:lnTo>
                    <a:pt x="52555" y="18314"/>
                  </a:lnTo>
                  <a:lnTo>
                    <a:pt x="52510" y="18280"/>
                  </a:lnTo>
                  <a:lnTo>
                    <a:pt x="52464" y="18257"/>
                  </a:lnTo>
                  <a:lnTo>
                    <a:pt x="52362" y="18257"/>
                  </a:lnTo>
                  <a:lnTo>
                    <a:pt x="52305" y="18280"/>
                  </a:lnTo>
                  <a:lnTo>
                    <a:pt x="52271" y="18314"/>
                  </a:lnTo>
                  <a:lnTo>
                    <a:pt x="52237" y="18348"/>
                  </a:lnTo>
                  <a:lnTo>
                    <a:pt x="50280" y="17222"/>
                  </a:lnTo>
                  <a:lnTo>
                    <a:pt x="50292" y="17177"/>
                  </a:lnTo>
                  <a:lnTo>
                    <a:pt x="50303" y="17120"/>
                  </a:lnTo>
                  <a:lnTo>
                    <a:pt x="50292" y="17074"/>
                  </a:lnTo>
                  <a:lnTo>
                    <a:pt x="50280" y="17029"/>
                  </a:lnTo>
                  <a:lnTo>
                    <a:pt x="50257" y="16983"/>
                  </a:lnTo>
                  <a:lnTo>
                    <a:pt x="50235" y="16949"/>
                  </a:lnTo>
                  <a:lnTo>
                    <a:pt x="50201" y="16915"/>
                  </a:lnTo>
                  <a:lnTo>
                    <a:pt x="50155" y="16892"/>
                  </a:lnTo>
                  <a:lnTo>
                    <a:pt x="50110" y="16881"/>
                  </a:lnTo>
                  <a:lnTo>
                    <a:pt x="50064" y="16870"/>
                  </a:lnTo>
                  <a:lnTo>
                    <a:pt x="50064" y="14538"/>
                  </a:lnTo>
                  <a:lnTo>
                    <a:pt x="50121" y="14515"/>
                  </a:lnTo>
                  <a:lnTo>
                    <a:pt x="50166" y="14481"/>
                  </a:lnTo>
                  <a:lnTo>
                    <a:pt x="50201" y="14424"/>
                  </a:lnTo>
                  <a:lnTo>
                    <a:pt x="50212" y="14367"/>
                  </a:lnTo>
                  <a:lnTo>
                    <a:pt x="50201" y="14299"/>
                  </a:lnTo>
                  <a:lnTo>
                    <a:pt x="52203" y="13150"/>
                  </a:lnTo>
                  <a:lnTo>
                    <a:pt x="52248" y="13195"/>
                  </a:lnTo>
                  <a:lnTo>
                    <a:pt x="52294" y="13230"/>
                  </a:lnTo>
                  <a:lnTo>
                    <a:pt x="52351" y="13252"/>
                  </a:lnTo>
                  <a:lnTo>
                    <a:pt x="52407" y="13264"/>
                  </a:lnTo>
                  <a:lnTo>
                    <a:pt x="52476" y="13252"/>
                  </a:lnTo>
                  <a:lnTo>
                    <a:pt x="52533" y="13230"/>
                  </a:lnTo>
                  <a:lnTo>
                    <a:pt x="52578" y="13195"/>
                  </a:lnTo>
                  <a:lnTo>
                    <a:pt x="52612" y="13150"/>
                  </a:lnTo>
                  <a:lnTo>
                    <a:pt x="54535" y="14253"/>
                  </a:lnTo>
                  <a:lnTo>
                    <a:pt x="54523" y="14310"/>
                  </a:lnTo>
                  <a:lnTo>
                    <a:pt x="54512" y="14367"/>
                  </a:lnTo>
                  <a:lnTo>
                    <a:pt x="54523" y="14424"/>
                  </a:lnTo>
                  <a:lnTo>
                    <a:pt x="54535" y="14469"/>
                  </a:lnTo>
                  <a:lnTo>
                    <a:pt x="54557" y="14515"/>
                  </a:lnTo>
                  <a:lnTo>
                    <a:pt x="54591" y="14560"/>
                  </a:lnTo>
                  <a:lnTo>
                    <a:pt x="54637" y="14583"/>
                  </a:lnTo>
                  <a:lnTo>
                    <a:pt x="54682" y="14617"/>
                  </a:lnTo>
                  <a:lnTo>
                    <a:pt x="54728" y="14629"/>
                  </a:lnTo>
                  <a:lnTo>
                    <a:pt x="54830" y="14629"/>
                  </a:lnTo>
                  <a:lnTo>
                    <a:pt x="54887" y="14617"/>
                  </a:lnTo>
                  <a:lnTo>
                    <a:pt x="54933" y="14583"/>
                  </a:lnTo>
                  <a:lnTo>
                    <a:pt x="54967" y="14560"/>
                  </a:lnTo>
                  <a:lnTo>
                    <a:pt x="55001" y="14515"/>
                  </a:lnTo>
                  <a:lnTo>
                    <a:pt x="55024" y="14469"/>
                  </a:lnTo>
                  <a:lnTo>
                    <a:pt x="55047" y="14424"/>
                  </a:lnTo>
                  <a:lnTo>
                    <a:pt x="55047" y="14367"/>
                  </a:lnTo>
                  <a:lnTo>
                    <a:pt x="55047" y="14310"/>
                  </a:lnTo>
                  <a:lnTo>
                    <a:pt x="55024" y="14253"/>
                  </a:lnTo>
                  <a:lnTo>
                    <a:pt x="56923" y="13161"/>
                  </a:lnTo>
                  <a:lnTo>
                    <a:pt x="56969" y="13207"/>
                  </a:lnTo>
                  <a:lnTo>
                    <a:pt x="57014" y="13252"/>
                  </a:lnTo>
                  <a:lnTo>
                    <a:pt x="57083" y="13275"/>
                  </a:lnTo>
                  <a:lnTo>
                    <a:pt x="57151" y="13286"/>
                  </a:lnTo>
                  <a:lnTo>
                    <a:pt x="57219" y="13275"/>
                  </a:lnTo>
                  <a:lnTo>
                    <a:pt x="57287" y="13252"/>
                  </a:lnTo>
                  <a:lnTo>
                    <a:pt x="57333" y="13207"/>
                  </a:lnTo>
                  <a:lnTo>
                    <a:pt x="57378" y="13161"/>
                  </a:lnTo>
                  <a:lnTo>
                    <a:pt x="59278" y="14265"/>
                  </a:lnTo>
                  <a:lnTo>
                    <a:pt x="59267" y="14310"/>
                  </a:lnTo>
                  <a:lnTo>
                    <a:pt x="59255" y="14367"/>
                  </a:lnTo>
                  <a:lnTo>
                    <a:pt x="59267" y="14424"/>
                  </a:lnTo>
                  <a:lnTo>
                    <a:pt x="59278" y="14469"/>
                  </a:lnTo>
                  <a:lnTo>
                    <a:pt x="59301" y="14515"/>
                  </a:lnTo>
                  <a:lnTo>
                    <a:pt x="59335" y="14549"/>
                  </a:lnTo>
                  <a:lnTo>
                    <a:pt x="59369" y="14583"/>
                  </a:lnTo>
                  <a:lnTo>
                    <a:pt x="59415" y="14606"/>
                  </a:lnTo>
                  <a:lnTo>
                    <a:pt x="59472" y="14629"/>
                  </a:lnTo>
                  <a:lnTo>
                    <a:pt x="59574" y="14629"/>
                  </a:lnTo>
                  <a:lnTo>
                    <a:pt x="59619" y="14606"/>
                  </a:lnTo>
                  <a:lnTo>
                    <a:pt x="59665" y="14583"/>
                  </a:lnTo>
                  <a:lnTo>
                    <a:pt x="59710" y="14549"/>
                  </a:lnTo>
                  <a:lnTo>
                    <a:pt x="59745" y="14515"/>
                  </a:lnTo>
                  <a:lnTo>
                    <a:pt x="59767" y="14469"/>
                  </a:lnTo>
                  <a:lnTo>
                    <a:pt x="59779" y="14424"/>
                  </a:lnTo>
                  <a:lnTo>
                    <a:pt x="59790" y="14367"/>
                  </a:lnTo>
                  <a:lnTo>
                    <a:pt x="59779" y="14310"/>
                  </a:lnTo>
                  <a:lnTo>
                    <a:pt x="59756" y="14253"/>
                  </a:lnTo>
                  <a:lnTo>
                    <a:pt x="61747" y="13116"/>
                  </a:lnTo>
                  <a:lnTo>
                    <a:pt x="61769" y="13150"/>
                  </a:lnTo>
                  <a:lnTo>
                    <a:pt x="61803" y="13173"/>
                  </a:lnTo>
                  <a:lnTo>
                    <a:pt x="61849" y="13184"/>
                  </a:lnTo>
                  <a:lnTo>
                    <a:pt x="61895" y="13195"/>
                  </a:lnTo>
                  <a:lnTo>
                    <a:pt x="61940" y="13184"/>
                  </a:lnTo>
                  <a:lnTo>
                    <a:pt x="61974" y="13173"/>
                  </a:lnTo>
                  <a:lnTo>
                    <a:pt x="62008" y="13150"/>
                  </a:lnTo>
                  <a:lnTo>
                    <a:pt x="62031" y="13116"/>
                  </a:lnTo>
                  <a:lnTo>
                    <a:pt x="63578" y="14003"/>
                  </a:lnTo>
                  <a:lnTo>
                    <a:pt x="63578" y="13946"/>
                  </a:lnTo>
                  <a:lnTo>
                    <a:pt x="62054" y="13070"/>
                  </a:lnTo>
                  <a:lnTo>
                    <a:pt x="62065" y="13025"/>
                  </a:lnTo>
                  <a:lnTo>
                    <a:pt x="62054" y="12957"/>
                  </a:lnTo>
                  <a:lnTo>
                    <a:pt x="62020" y="12911"/>
                  </a:lnTo>
                  <a:lnTo>
                    <a:pt x="61974" y="12866"/>
                  </a:lnTo>
                  <a:lnTo>
                    <a:pt x="61917" y="12854"/>
                  </a:lnTo>
                  <a:lnTo>
                    <a:pt x="61917" y="10534"/>
                  </a:lnTo>
                  <a:lnTo>
                    <a:pt x="61963" y="10522"/>
                  </a:lnTo>
                  <a:lnTo>
                    <a:pt x="62008" y="10499"/>
                  </a:lnTo>
                  <a:lnTo>
                    <a:pt x="62054" y="10477"/>
                  </a:lnTo>
                  <a:lnTo>
                    <a:pt x="62088" y="10443"/>
                  </a:lnTo>
                  <a:lnTo>
                    <a:pt x="62122" y="10408"/>
                  </a:lnTo>
                  <a:lnTo>
                    <a:pt x="62145" y="10363"/>
                  </a:lnTo>
                  <a:lnTo>
                    <a:pt x="62156" y="10317"/>
                  </a:lnTo>
                  <a:lnTo>
                    <a:pt x="62156" y="10261"/>
                  </a:lnTo>
                  <a:lnTo>
                    <a:pt x="62156" y="10204"/>
                  </a:lnTo>
                  <a:lnTo>
                    <a:pt x="62133" y="10147"/>
                  </a:lnTo>
                  <a:lnTo>
                    <a:pt x="63578" y="9316"/>
                  </a:lnTo>
                  <a:lnTo>
                    <a:pt x="63578" y="9260"/>
                  </a:lnTo>
                  <a:lnTo>
                    <a:pt x="62111" y="10113"/>
                  </a:lnTo>
                  <a:lnTo>
                    <a:pt x="62065" y="10067"/>
                  </a:lnTo>
                  <a:lnTo>
                    <a:pt x="62020" y="10022"/>
                  </a:lnTo>
                  <a:lnTo>
                    <a:pt x="61963" y="9999"/>
                  </a:lnTo>
                  <a:lnTo>
                    <a:pt x="61826" y="9999"/>
                  </a:lnTo>
                  <a:lnTo>
                    <a:pt x="61769" y="10022"/>
                  </a:lnTo>
                  <a:lnTo>
                    <a:pt x="61712" y="10067"/>
                  </a:lnTo>
                  <a:lnTo>
                    <a:pt x="61667" y="10113"/>
                  </a:lnTo>
                  <a:lnTo>
                    <a:pt x="59710" y="8987"/>
                  </a:lnTo>
                  <a:lnTo>
                    <a:pt x="59733" y="8918"/>
                  </a:lnTo>
                  <a:lnTo>
                    <a:pt x="59722" y="8873"/>
                  </a:lnTo>
                  <a:lnTo>
                    <a:pt x="59710" y="8839"/>
                  </a:lnTo>
                  <a:lnTo>
                    <a:pt x="59676" y="8782"/>
                  </a:lnTo>
                  <a:lnTo>
                    <a:pt x="59619" y="8736"/>
                  </a:lnTo>
                  <a:lnTo>
                    <a:pt x="59585" y="8714"/>
                  </a:lnTo>
                  <a:lnTo>
                    <a:pt x="59540" y="8714"/>
                  </a:lnTo>
                  <a:lnTo>
                    <a:pt x="59540" y="6359"/>
                  </a:lnTo>
                  <a:lnTo>
                    <a:pt x="59585" y="6347"/>
                  </a:lnTo>
                  <a:lnTo>
                    <a:pt x="59619" y="6336"/>
                  </a:lnTo>
                  <a:lnTo>
                    <a:pt x="59676" y="6291"/>
                  </a:lnTo>
                  <a:lnTo>
                    <a:pt x="59710" y="6234"/>
                  </a:lnTo>
                  <a:lnTo>
                    <a:pt x="59722" y="6200"/>
                  </a:lnTo>
                  <a:lnTo>
                    <a:pt x="59722" y="6154"/>
                  </a:lnTo>
                  <a:lnTo>
                    <a:pt x="59722" y="6120"/>
                  </a:lnTo>
                  <a:lnTo>
                    <a:pt x="59710" y="6074"/>
                  </a:lnTo>
                  <a:lnTo>
                    <a:pt x="61701" y="4926"/>
                  </a:lnTo>
                  <a:lnTo>
                    <a:pt x="61735" y="4971"/>
                  </a:lnTo>
                  <a:lnTo>
                    <a:pt x="61781" y="5005"/>
                  </a:lnTo>
                  <a:lnTo>
                    <a:pt x="61838" y="5028"/>
                  </a:lnTo>
                  <a:lnTo>
                    <a:pt x="61951" y="5028"/>
                  </a:lnTo>
                  <a:lnTo>
                    <a:pt x="61997" y="5005"/>
                  </a:lnTo>
                  <a:lnTo>
                    <a:pt x="62042" y="4971"/>
                  </a:lnTo>
                  <a:lnTo>
                    <a:pt x="62077" y="4926"/>
                  </a:lnTo>
                  <a:lnTo>
                    <a:pt x="63578" y="5790"/>
                  </a:lnTo>
                  <a:lnTo>
                    <a:pt x="63578" y="5733"/>
                  </a:lnTo>
                  <a:lnTo>
                    <a:pt x="62099" y="4880"/>
                  </a:lnTo>
                  <a:lnTo>
                    <a:pt x="62111" y="4846"/>
                  </a:lnTo>
                  <a:lnTo>
                    <a:pt x="62111" y="4812"/>
                  </a:lnTo>
                  <a:lnTo>
                    <a:pt x="62111" y="4766"/>
                  </a:lnTo>
                  <a:lnTo>
                    <a:pt x="62099" y="4732"/>
                  </a:lnTo>
                  <a:lnTo>
                    <a:pt x="62077" y="4698"/>
                  </a:lnTo>
                  <a:lnTo>
                    <a:pt x="62054" y="4664"/>
                  </a:lnTo>
                  <a:lnTo>
                    <a:pt x="62031" y="4630"/>
                  </a:lnTo>
                  <a:lnTo>
                    <a:pt x="61997" y="4618"/>
                  </a:lnTo>
                  <a:lnTo>
                    <a:pt x="61951" y="4596"/>
                  </a:lnTo>
                  <a:lnTo>
                    <a:pt x="61917" y="4596"/>
                  </a:lnTo>
                  <a:lnTo>
                    <a:pt x="61917" y="2252"/>
                  </a:lnTo>
                  <a:lnTo>
                    <a:pt x="61951" y="2252"/>
                  </a:lnTo>
                  <a:lnTo>
                    <a:pt x="61986" y="2241"/>
                  </a:lnTo>
                  <a:lnTo>
                    <a:pt x="62042" y="2195"/>
                  </a:lnTo>
                  <a:lnTo>
                    <a:pt x="62088" y="2127"/>
                  </a:lnTo>
                  <a:lnTo>
                    <a:pt x="62099" y="2093"/>
                  </a:lnTo>
                  <a:lnTo>
                    <a:pt x="62099" y="2048"/>
                  </a:lnTo>
                  <a:lnTo>
                    <a:pt x="62088" y="2013"/>
                  </a:lnTo>
                  <a:lnTo>
                    <a:pt x="62077" y="1968"/>
                  </a:lnTo>
                  <a:lnTo>
                    <a:pt x="63578" y="1103"/>
                  </a:lnTo>
                  <a:lnTo>
                    <a:pt x="63578" y="1058"/>
                  </a:lnTo>
                  <a:lnTo>
                    <a:pt x="62054" y="1934"/>
                  </a:lnTo>
                  <a:lnTo>
                    <a:pt x="62020" y="1900"/>
                  </a:lnTo>
                  <a:lnTo>
                    <a:pt x="61986" y="1866"/>
                  </a:lnTo>
                  <a:lnTo>
                    <a:pt x="61940" y="1854"/>
                  </a:lnTo>
                  <a:lnTo>
                    <a:pt x="61895" y="1843"/>
                  </a:lnTo>
                  <a:lnTo>
                    <a:pt x="61838" y="1854"/>
                  </a:lnTo>
                  <a:lnTo>
                    <a:pt x="61792" y="1866"/>
                  </a:lnTo>
                  <a:lnTo>
                    <a:pt x="61758" y="1900"/>
                  </a:lnTo>
                  <a:lnTo>
                    <a:pt x="61724" y="1934"/>
                  </a:lnTo>
                  <a:lnTo>
                    <a:pt x="59745" y="785"/>
                  </a:lnTo>
                  <a:lnTo>
                    <a:pt x="59756" y="751"/>
                  </a:lnTo>
                  <a:lnTo>
                    <a:pt x="59756" y="705"/>
                  </a:lnTo>
                  <a:lnTo>
                    <a:pt x="59756" y="660"/>
                  </a:lnTo>
                  <a:lnTo>
                    <a:pt x="59745" y="614"/>
                  </a:lnTo>
                  <a:lnTo>
                    <a:pt x="59722" y="580"/>
                  </a:lnTo>
                  <a:lnTo>
                    <a:pt x="59699" y="546"/>
                  </a:lnTo>
                  <a:lnTo>
                    <a:pt x="59665" y="512"/>
                  </a:lnTo>
                  <a:lnTo>
                    <a:pt x="59631" y="489"/>
                  </a:lnTo>
                  <a:lnTo>
                    <a:pt x="59585" y="478"/>
                  </a:lnTo>
                  <a:lnTo>
                    <a:pt x="59540" y="466"/>
                  </a:lnTo>
                  <a:lnTo>
                    <a:pt x="59540" y="0"/>
                  </a:lnTo>
                  <a:lnTo>
                    <a:pt x="59494" y="0"/>
                  </a:lnTo>
                  <a:lnTo>
                    <a:pt x="59494" y="466"/>
                  </a:lnTo>
                  <a:lnTo>
                    <a:pt x="59449" y="478"/>
                  </a:lnTo>
                  <a:lnTo>
                    <a:pt x="59415" y="489"/>
                  </a:lnTo>
                  <a:lnTo>
                    <a:pt x="59381" y="512"/>
                  </a:lnTo>
                  <a:lnTo>
                    <a:pt x="59346" y="546"/>
                  </a:lnTo>
                  <a:lnTo>
                    <a:pt x="59324" y="580"/>
                  </a:lnTo>
                  <a:lnTo>
                    <a:pt x="59301" y="614"/>
                  </a:lnTo>
                  <a:lnTo>
                    <a:pt x="59290" y="660"/>
                  </a:lnTo>
                  <a:lnTo>
                    <a:pt x="59278" y="705"/>
                  </a:lnTo>
                  <a:lnTo>
                    <a:pt x="59290" y="751"/>
                  </a:lnTo>
                  <a:lnTo>
                    <a:pt x="59301" y="796"/>
                  </a:lnTo>
                  <a:lnTo>
                    <a:pt x="59324" y="842"/>
                  </a:lnTo>
                  <a:lnTo>
                    <a:pt x="59358" y="876"/>
                  </a:lnTo>
                  <a:lnTo>
                    <a:pt x="59392" y="899"/>
                  </a:lnTo>
                  <a:lnTo>
                    <a:pt x="59426" y="921"/>
                  </a:lnTo>
                  <a:lnTo>
                    <a:pt x="59472" y="944"/>
                  </a:lnTo>
                  <a:lnTo>
                    <a:pt x="59517" y="944"/>
                  </a:lnTo>
                  <a:lnTo>
                    <a:pt x="59585" y="933"/>
                  </a:lnTo>
                  <a:lnTo>
                    <a:pt x="59642" y="910"/>
                  </a:lnTo>
                  <a:lnTo>
                    <a:pt x="59688" y="876"/>
                  </a:lnTo>
                  <a:lnTo>
                    <a:pt x="59722" y="830"/>
                  </a:lnTo>
                  <a:lnTo>
                    <a:pt x="61701" y="1968"/>
                  </a:lnTo>
                  <a:lnTo>
                    <a:pt x="61690" y="2013"/>
                  </a:lnTo>
                  <a:lnTo>
                    <a:pt x="61690" y="2048"/>
                  </a:lnTo>
                  <a:lnTo>
                    <a:pt x="61690" y="2093"/>
                  </a:lnTo>
                  <a:lnTo>
                    <a:pt x="61701" y="2127"/>
                  </a:lnTo>
                  <a:lnTo>
                    <a:pt x="61735" y="2195"/>
                  </a:lnTo>
                  <a:lnTo>
                    <a:pt x="61792" y="2241"/>
                  </a:lnTo>
                  <a:lnTo>
                    <a:pt x="61826" y="2252"/>
                  </a:lnTo>
                  <a:lnTo>
                    <a:pt x="61872" y="2252"/>
                  </a:lnTo>
                  <a:lnTo>
                    <a:pt x="61872" y="4596"/>
                  </a:lnTo>
                  <a:lnTo>
                    <a:pt x="61826" y="4596"/>
                  </a:lnTo>
                  <a:lnTo>
                    <a:pt x="61792" y="4618"/>
                  </a:lnTo>
                  <a:lnTo>
                    <a:pt x="61758" y="4641"/>
                  </a:lnTo>
                  <a:lnTo>
                    <a:pt x="61724" y="4664"/>
                  </a:lnTo>
                  <a:lnTo>
                    <a:pt x="61701" y="4698"/>
                  </a:lnTo>
                  <a:lnTo>
                    <a:pt x="61690" y="4732"/>
                  </a:lnTo>
                  <a:lnTo>
                    <a:pt x="61678" y="4766"/>
                  </a:lnTo>
                  <a:lnTo>
                    <a:pt x="61667" y="4812"/>
                  </a:lnTo>
                  <a:lnTo>
                    <a:pt x="61678" y="4846"/>
                  </a:lnTo>
                  <a:lnTo>
                    <a:pt x="61678" y="4880"/>
                  </a:lnTo>
                  <a:lnTo>
                    <a:pt x="59688" y="6040"/>
                  </a:lnTo>
                  <a:lnTo>
                    <a:pt x="59654" y="6006"/>
                  </a:lnTo>
                  <a:lnTo>
                    <a:pt x="59619" y="5972"/>
                  </a:lnTo>
                  <a:lnTo>
                    <a:pt x="59574" y="5961"/>
                  </a:lnTo>
                  <a:lnTo>
                    <a:pt x="59517" y="5949"/>
                  </a:lnTo>
                  <a:lnTo>
                    <a:pt x="59472" y="5961"/>
                  </a:lnTo>
                  <a:lnTo>
                    <a:pt x="59426" y="5972"/>
                  </a:lnTo>
                  <a:lnTo>
                    <a:pt x="59392" y="6006"/>
                  </a:lnTo>
                  <a:lnTo>
                    <a:pt x="59358" y="6040"/>
                  </a:lnTo>
                  <a:lnTo>
                    <a:pt x="57367" y="4891"/>
                  </a:lnTo>
                  <a:lnTo>
                    <a:pt x="57378" y="4846"/>
                  </a:lnTo>
                  <a:lnTo>
                    <a:pt x="57378" y="4812"/>
                  </a:lnTo>
                  <a:lnTo>
                    <a:pt x="57378" y="4766"/>
                  </a:lnTo>
                  <a:lnTo>
                    <a:pt x="57356" y="4721"/>
                  </a:lnTo>
                  <a:lnTo>
                    <a:pt x="57344" y="4687"/>
                  </a:lnTo>
                  <a:lnTo>
                    <a:pt x="57310" y="4653"/>
                  </a:lnTo>
                  <a:lnTo>
                    <a:pt x="57276" y="4618"/>
                  </a:lnTo>
                  <a:lnTo>
                    <a:pt x="57242" y="4607"/>
                  </a:lnTo>
                  <a:lnTo>
                    <a:pt x="57196" y="4584"/>
                  </a:lnTo>
                  <a:lnTo>
                    <a:pt x="57105" y="4584"/>
                  </a:lnTo>
                  <a:lnTo>
                    <a:pt x="57060" y="4607"/>
                  </a:lnTo>
                  <a:lnTo>
                    <a:pt x="57026" y="4618"/>
                  </a:lnTo>
                  <a:lnTo>
                    <a:pt x="56992" y="4653"/>
                  </a:lnTo>
                  <a:lnTo>
                    <a:pt x="56969" y="4687"/>
                  </a:lnTo>
                  <a:lnTo>
                    <a:pt x="56946" y="4721"/>
                  </a:lnTo>
                  <a:lnTo>
                    <a:pt x="56935" y="4766"/>
                  </a:lnTo>
                  <a:lnTo>
                    <a:pt x="56923" y="4812"/>
                  </a:lnTo>
                  <a:lnTo>
                    <a:pt x="56923" y="4846"/>
                  </a:lnTo>
                  <a:lnTo>
                    <a:pt x="56935" y="4891"/>
                  </a:lnTo>
                  <a:lnTo>
                    <a:pt x="54978" y="6018"/>
                  </a:lnTo>
                  <a:lnTo>
                    <a:pt x="54944" y="5972"/>
                  </a:lnTo>
                  <a:lnTo>
                    <a:pt x="54899" y="5938"/>
                  </a:lnTo>
                  <a:lnTo>
                    <a:pt x="54842" y="5915"/>
                  </a:lnTo>
                  <a:lnTo>
                    <a:pt x="54728" y="5915"/>
                  </a:lnTo>
                  <a:lnTo>
                    <a:pt x="54682" y="5927"/>
                  </a:lnTo>
                  <a:lnTo>
                    <a:pt x="54648" y="5949"/>
                  </a:lnTo>
                  <a:lnTo>
                    <a:pt x="54603" y="5983"/>
                  </a:lnTo>
                  <a:lnTo>
                    <a:pt x="54580" y="6018"/>
                  </a:lnTo>
                  <a:lnTo>
                    <a:pt x="54557" y="6063"/>
                  </a:lnTo>
                  <a:lnTo>
                    <a:pt x="54546" y="6109"/>
                  </a:lnTo>
                  <a:lnTo>
                    <a:pt x="54535" y="6154"/>
                  </a:lnTo>
                  <a:lnTo>
                    <a:pt x="54546" y="6200"/>
                  </a:lnTo>
                  <a:lnTo>
                    <a:pt x="54557" y="6245"/>
                  </a:lnTo>
                  <a:lnTo>
                    <a:pt x="54569" y="6291"/>
                  </a:lnTo>
                  <a:lnTo>
                    <a:pt x="54603" y="6325"/>
                  </a:lnTo>
                  <a:lnTo>
                    <a:pt x="54637" y="6347"/>
                  </a:lnTo>
                  <a:lnTo>
                    <a:pt x="54671" y="6370"/>
                  </a:lnTo>
                  <a:lnTo>
                    <a:pt x="54717" y="6393"/>
                  </a:lnTo>
                  <a:lnTo>
                    <a:pt x="54762" y="6404"/>
                  </a:lnTo>
                  <a:lnTo>
                    <a:pt x="54762" y="8657"/>
                  </a:lnTo>
                  <a:lnTo>
                    <a:pt x="54705" y="8668"/>
                  </a:lnTo>
                  <a:lnTo>
                    <a:pt x="54671" y="8691"/>
                  </a:lnTo>
                  <a:lnTo>
                    <a:pt x="54626" y="8714"/>
                  </a:lnTo>
                  <a:lnTo>
                    <a:pt x="54591" y="8748"/>
                  </a:lnTo>
                  <a:lnTo>
                    <a:pt x="54569" y="8782"/>
                  </a:lnTo>
                  <a:lnTo>
                    <a:pt x="54546" y="8816"/>
                  </a:lnTo>
                  <a:lnTo>
                    <a:pt x="54535" y="8861"/>
                  </a:lnTo>
                  <a:lnTo>
                    <a:pt x="54523" y="8918"/>
                  </a:lnTo>
                  <a:lnTo>
                    <a:pt x="54535" y="8964"/>
                  </a:lnTo>
                  <a:lnTo>
                    <a:pt x="54546" y="9009"/>
                  </a:lnTo>
                  <a:lnTo>
                    <a:pt x="52567" y="10147"/>
                  </a:lnTo>
                  <a:lnTo>
                    <a:pt x="52533" y="10113"/>
                  </a:lnTo>
                  <a:lnTo>
                    <a:pt x="52498" y="10090"/>
                  </a:lnTo>
                  <a:lnTo>
                    <a:pt x="52453" y="10079"/>
                  </a:lnTo>
                  <a:lnTo>
                    <a:pt x="52407" y="10067"/>
                  </a:lnTo>
                  <a:lnTo>
                    <a:pt x="52373" y="10079"/>
                  </a:lnTo>
                  <a:lnTo>
                    <a:pt x="52339" y="10090"/>
                  </a:lnTo>
                  <a:lnTo>
                    <a:pt x="52305" y="10101"/>
                  </a:lnTo>
                  <a:lnTo>
                    <a:pt x="52271" y="10124"/>
                  </a:lnTo>
                  <a:lnTo>
                    <a:pt x="52248" y="10158"/>
                  </a:lnTo>
                  <a:lnTo>
                    <a:pt x="52237" y="10192"/>
                  </a:lnTo>
                  <a:lnTo>
                    <a:pt x="52225" y="10226"/>
                  </a:lnTo>
                  <a:lnTo>
                    <a:pt x="52214" y="10261"/>
                  </a:lnTo>
                  <a:lnTo>
                    <a:pt x="52225" y="10329"/>
                  </a:lnTo>
                  <a:lnTo>
                    <a:pt x="52271" y="10386"/>
                  </a:lnTo>
                  <a:lnTo>
                    <a:pt x="52316" y="10431"/>
                  </a:lnTo>
                  <a:lnTo>
                    <a:pt x="52385" y="10454"/>
                  </a:lnTo>
                  <a:lnTo>
                    <a:pt x="52385" y="12786"/>
                  </a:lnTo>
                  <a:lnTo>
                    <a:pt x="52339" y="12797"/>
                  </a:lnTo>
                  <a:lnTo>
                    <a:pt x="52305" y="12809"/>
                  </a:lnTo>
                  <a:lnTo>
                    <a:pt x="52271" y="12831"/>
                  </a:lnTo>
                  <a:lnTo>
                    <a:pt x="52237" y="12866"/>
                  </a:lnTo>
                  <a:lnTo>
                    <a:pt x="52214" y="12900"/>
                  </a:lnTo>
                  <a:lnTo>
                    <a:pt x="52191" y="12934"/>
                  </a:lnTo>
                  <a:lnTo>
                    <a:pt x="52180" y="12979"/>
                  </a:lnTo>
                  <a:lnTo>
                    <a:pt x="52169" y="13025"/>
                  </a:lnTo>
                  <a:lnTo>
                    <a:pt x="52180" y="13059"/>
                  </a:lnTo>
                  <a:lnTo>
                    <a:pt x="52191" y="13104"/>
                  </a:lnTo>
                  <a:lnTo>
                    <a:pt x="50178" y="14265"/>
                  </a:lnTo>
                  <a:lnTo>
                    <a:pt x="50155" y="14242"/>
                  </a:lnTo>
                  <a:lnTo>
                    <a:pt x="50121" y="14219"/>
                  </a:lnTo>
                  <a:lnTo>
                    <a:pt x="50087" y="14196"/>
                  </a:lnTo>
                  <a:lnTo>
                    <a:pt x="49996" y="14196"/>
                  </a:lnTo>
                  <a:lnTo>
                    <a:pt x="49962" y="14219"/>
                  </a:lnTo>
                  <a:lnTo>
                    <a:pt x="49928" y="14242"/>
                  </a:lnTo>
                  <a:lnTo>
                    <a:pt x="49905" y="14265"/>
                  </a:lnTo>
                  <a:lnTo>
                    <a:pt x="47846" y="13082"/>
                  </a:lnTo>
                  <a:lnTo>
                    <a:pt x="47857" y="13025"/>
                  </a:lnTo>
                  <a:lnTo>
                    <a:pt x="47835" y="12957"/>
                  </a:lnTo>
                  <a:lnTo>
                    <a:pt x="47800" y="12900"/>
                  </a:lnTo>
                  <a:lnTo>
                    <a:pt x="47755" y="12866"/>
                  </a:lnTo>
                  <a:lnTo>
                    <a:pt x="47687" y="12843"/>
                  </a:lnTo>
                  <a:lnTo>
                    <a:pt x="47687" y="10534"/>
                  </a:lnTo>
                  <a:lnTo>
                    <a:pt x="47744" y="10522"/>
                  </a:lnTo>
                  <a:lnTo>
                    <a:pt x="47789" y="10499"/>
                  </a:lnTo>
                  <a:lnTo>
                    <a:pt x="47835" y="10477"/>
                  </a:lnTo>
                  <a:lnTo>
                    <a:pt x="47869" y="10443"/>
                  </a:lnTo>
                  <a:lnTo>
                    <a:pt x="47891" y="10408"/>
                  </a:lnTo>
                  <a:lnTo>
                    <a:pt x="47914" y="10363"/>
                  </a:lnTo>
                  <a:lnTo>
                    <a:pt x="47937" y="10317"/>
                  </a:lnTo>
                  <a:lnTo>
                    <a:pt x="47937" y="10261"/>
                  </a:lnTo>
                  <a:lnTo>
                    <a:pt x="47926" y="10204"/>
                  </a:lnTo>
                  <a:lnTo>
                    <a:pt x="47914" y="10147"/>
                  </a:lnTo>
                  <a:lnTo>
                    <a:pt x="49837" y="9043"/>
                  </a:lnTo>
                  <a:lnTo>
                    <a:pt x="49871" y="9089"/>
                  </a:lnTo>
                  <a:lnTo>
                    <a:pt x="49916" y="9123"/>
                  </a:lnTo>
                  <a:lnTo>
                    <a:pt x="49973" y="9157"/>
                  </a:lnTo>
                  <a:lnTo>
                    <a:pt x="50087" y="9157"/>
                  </a:lnTo>
                  <a:lnTo>
                    <a:pt x="50132" y="9146"/>
                  </a:lnTo>
                  <a:lnTo>
                    <a:pt x="50178" y="9123"/>
                  </a:lnTo>
                  <a:lnTo>
                    <a:pt x="50212" y="9089"/>
                  </a:lnTo>
                  <a:lnTo>
                    <a:pt x="50246" y="9055"/>
                  </a:lnTo>
                  <a:lnTo>
                    <a:pt x="50269" y="9009"/>
                  </a:lnTo>
                  <a:lnTo>
                    <a:pt x="50280" y="8964"/>
                  </a:lnTo>
                  <a:lnTo>
                    <a:pt x="50292" y="8918"/>
                  </a:lnTo>
                  <a:lnTo>
                    <a:pt x="50280" y="8873"/>
                  </a:lnTo>
                  <a:lnTo>
                    <a:pt x="50269" y="8827"/>
                  </a:lnTo>
                  <a:lnTo>
                    <a:pt x="50246" y="8782"/>
                  </a:lnTo>
                  <a:lnTo>
                    <a:pt x="50223" y="8748"/>
                  </a:lnTo>
                  <a:lnTo>
                    <a:pt x="50189" y="8714"/>
                  </a:lnTo>
                  <a:lnTo>
                    <a:pt x="50155" y="8691"/>
                  </a:lnTo>
                  <a:lnTo>
                    <a:pt x="50110" y="8679"/>
                  </a:lnTo>
                  <a:lnTo>
                    <a:pt x="50064" y="8668"/>
                  </a:lnTo>
                  <a:lnTo>
                    <a:pt x="50064" y="6336"/>
                  </a:lnTo>
                  <a:lnTo>
                    <a:pt x="50121" y="6313"/>
                  </a:lnTo>
                  <a:lnTo>
                    <a:pt x="50178" y="6279"/>
                  </a:lnTo>
                  <a:lnTo>
                    <a:pt x="50212" y="6222"/>
                  </a:lnTo>
                  <a:lnTo>
                    <a:pt x="50223" y="6154"/>
                  </a:lnTo>
                  <a:lnTo>
                    <a:pt x="50212" y="6120"/>
                  </a:lnTo>
                  <a:lnTo>
                    <a:pt x="50201" y="6086"/>
                  </a:lnTo>
                  <a:lnTo>
                    <a:pt x="50166" y="6029"/>
                  </a:lnTo>
                  <a:lnTo>
                    <a:pt x="50110" y="5995"/>
                  </a:lnTo>
                  <a:lnTo>
                    <a:pt x="50075" y="5983"/>
                  </a:lnTo>
                  <a:lnTo>
                    <a:pt x="49996" y="5983"/>
                  </a:lnTo>
                  <a:lnTo>
                    <a:pt x="49962" y="5995"/>
                  </a:lnTo>
                  <a:lnTo>
                    <a:pt x="49928" y="6018"/>
                  </a:lnTo>
                  <a:lnTo>
                    <a:pt x="49905" y="6052"/>
                  </a:lnTo>
                  <a:lnTo>
                    <a:pt x="47903" y="4903"/>
                  </a:lnTo>
                  <a:lnTo>
                    <a:pt x="47914" y="4857"/>
                  </a:lnTo>
                  <a:lnTo>
                    <a:pt x="47914" y="4812"/>
                  </a:lnTo>
                  <a:lnTo>
                    <a:pt x="47914" y="4766"/>
                  </a:lnTo>
                  <a:lnTo>
                    <a:pt x="47903" y="4721"/>
                  </a:lnTo>
                  <a:lnTo>
                    <a:pt x="47880" y="4675"/>
                  </a:lnTo>
                  <a:lnTo>
                    <a:pt x="47846" y="4641"/>
                  </a:lnTo>
                  <a:lnTo>
                    <a:pt x="47823" y="4618"/>
                  </a:lnTo>
                  <a:lnTo>
                    <a:pt x="47778" y="4596"/>
                  </a:lnTo>
                  <a:lnTo>
                    <a:pt x="47732" y="4573"/>
                  </a:lnTo>
                  <a:lnTo>
                    <a:pt x="47687" y="4573"/>
                  </a:lnTo>
                  <a:lnTo>
                    <a:pt x="47687" y="2275"/>
                  </a:lnTo>
                  <a:lnTo>
                    <a:pt x="47732" y="2275"/>
                  </a:lnTo>
                  <a:lnTo>
                    <a:pt x="47778" y="2252"/>
                  </a:lnTo>
                  <a:lnTo>
                    <a:pt x="47812" y="2230"/>
                  </a:lnTo>
                  <a:lnTo>
                    <a:pt x="47835" y="2207"/>
                  </a:lnTo>
                  <a:lnTo>
                    <a:pt x="47869" y="2173"/>
                  </a:lnTo>
                  <a:lnTo>
                    <a:pt x="47880" y="2139"/>
                  </a:lnTo>
                  <a:lnTo>
                    <a:pt x="47891" y="2093"/>
                  </a:lnTo>
                  <a:lnTo>
                    <a:pt x="47903" y="2048"/>
                  </a:lnTo>
                  <a:lnTo>
                    <a:pt x="47891" y="2002"/>
                  </a:lnTo>
                  <a:lnTo>
                    <a:pt x="47880" y="1968"/>
                  </a:lnTo>
                  <a:lnTo>
                    <a:pt x="47857" y="1922"/>
                  </a:lnTo>
                  <a:lnTo>
                    <a:pt x="47835" y="1888"/>
                  </a:lnTo>
                  <a:lnTo>
                    <a:pt x="47800" y="1866"/>
                  </a:lnTo>
                  <a:lnTo>
                    <a:pt x="47755" y="1843"/>
                  </a:lnTo>
                  <a:lnTo>
                    <a:pt x="47721" y="1831"/>
                  </a:lnTo>
                  <a:lnTo>
                    <a:pt x="47618" y="1831"/>
                  </a:lnTo>
                  <a:lnTo>
                    <a:pt x="47562" y="1854"/>
                  </a:lnTo>
                  <a:lnTo>
                    <a:pt x="47527" y="1888"/>
                  </a:lnTo>
                  <a:lnTo>
                    <a:pt x="47482" y="1922"/>
                  </a:lnTo>
                  <a:lnTo>
                    <a:pt x="45537" y="796"/>
                  </a:lnTo>
                  <a:lnTo>
                    <a:pt x="45548" y="751"/>
                  </a:lnTo>
                  <a:lnTo>
                    <a:pt x="45559" y="705"/>
                  </a:lnTo>
                  <a:lnTo>
                    <a:pt x="45548" y="660"/>
                  </a:lnTo>
                  <a:lnTo>
                    <a:pt x="45537" y="614"/>
                  </a:lnTo>
                  <a:lnTo>
                    <a:pt x="45514" y="569"/>
                  </a:lnTo>
                  <a:lnTo>
                    <a:pt x="45491" y="535"/>
                  </a:lnTo>
                  <a:lnTo>
                    <a:pt x="45457" y="501"/>
                  </a:lnTo>
                  <a:lnTo>
                    <a:pt x="45412" y="478"/>
                  </a:lnTo>
                  <a:lnTo>
                    <a:pt x="45366" y="455"/>
                  </a:lnTo>
                  <a:lnTo>
                    <a:pt x="45321" y="455"/>
                  </a:lnTo>
                  <a:lnTo>
                    <a:pt x="45321" y="0"/>
                  </a:lnTo>
                  <a:lnTo>
                    <a:pt x="45275" y="0"/>
                  </a:lnTo>
                  <a:lnTo>
                    <a:pt x="45275" y="455"/>
                  </a:lnTo>
                  <a:lnTo>
                    <a:pt x="45230" y="466"/>
                  </a:lnTo>
                  <a:lnTo>
                    <a:pt x="45184" y="478"/>
                  </a:lnTo>
                  <a:lnTo>
                    <a:pt x="45150" y="501"/>
                  </a:lnTo>
                  <a:lnTo>
                    <a:pt x="45116" y="535"/>
                  </a:lnTo>
                  <a:lnTo>
                    <a:pt x="45082" y="569"/>
                  </a:lnTo>
                  <a:lnTo>
                    <a:pt x="45070" y="614"/>
                  </a:lnTo>
                  <a:lnTo>
                    <a:pt x="45048" y="660"/>
                  </a:lnTo>
                  <a:lnTo>
                    <a:pt x="45048" y="705"/>
                  </a:lnTo>
                  <a:lnTo>
                    <a:pt x="45048" y="751"/>
                  </a:lnTo>
                  <a:lnTo>
                    <a:pt x="45059" y="796"/>
                  </a:lnTo>
                  <a:lnTo>
                    <a:pt x="43114" y="1922"/>
                  </a:lnTo>
                  <a:lnTo>
                    <a:pt x="43080" y="1877"/>
                  </a:lnTo>
                  <a:lnTo>
                    <a:pt x="43034" y="1854"/>
                  </a:lnTo>
                  <a:lnTo>
                    <a:pt x="42989" y="1831"/>
                  </a:lnTo>
                  <a:lnTo>
                    <a:pt x="42875" y="1831"/>
                  </a:lnTo>
                  <a:lnTo>
                    <a:pt x="42829" y="1854"/>
                  </a:lnTo>
                  <a:lnTo>
                    <a:pt x="42784" y="1888"/>
                  </a:lnTo>
                  <a:lnTo>
                    <a:pt x="42750" y="1922"/>
                  </a:lnTo>
                  <a:lnTo>
                    <a:pt x="40748" y="774"/>
                  </a:lnTo>
                  <a:lnTo>
                    <a:pt x="40759" y="705"/>
                  </a:lnTo>
                  <a:lnTo>
                    <a:pt x="40759" y="671"/>
                  </a:lnTo>
                  <a:lnTo>
                    <a:pt x="40748" y="626"/>
                  </a:lnTo>
                  <a:lnTo>
                    <a:pt x="40714" y="569"/>
                  </a:lnTo>
                  <a:lnTo>
                    <a:pt x="40657" y="523"/>
                  </a:lnTo>
                  <a:lnTo>
                    <a:pt x="40611" y="512"/>
                  </a:lnTo>
                  <a:lnTo>
                    <a:pt x="40577" y="501"/>
                  </a:lnTo>
                  <a:lnTo>
                    <a:pt x="40577" y="0"/>
                  </a:lnTo>
                  <a:lnTo>
                    <a:pt x="40532" y="0"/>
                  </a:lnTo>
                  <a:lnTo>
                    <a:pt x="40532" y="512"/>
                  </a:lnTo>
                  <a:lnTo>
                    <a:pt x="40463" y="535"/>
                  </a:lnTo>
                  <a:lnTo>
                    <a:pt x="40406" y="569"/>
                  </a:lnTo>
                  <a:lnTo>
                    <a:pt x="40372" y="637"/>
                  </a:lnTo>
                  <a:lnTo>
                    <a:pt x="40361" y="671"/>
                  </a:lnTo>
                  <a:lnTo>
                    <a:pt x="40361" y="705"/>
                  </a:lnTo>
                  <a:lnTo>
                    <a:pt x="40372" y="762"/>
                  </a:lnTo>
                  <a:lnTo>
                    <a:pt x="38382" y="1911"/>
                  </a:lnTo>
                  <a:lnTo>
                    <a:pt x="38347" y="1877"/>
                  </a:lnTo>
                  <a:lnTo>
                    <a:pt x="38302" y="1843"/>
                  </a:lnTo>
                  <a:lnTo>
                    <a:pt x="38245" y="1820"/>
                  </a:lnTo>
                  <a:lnTo>
                    <a:pt x="38131" y="1820"/>
                  </a:lnTo>
                  <a:lnTo>
                    <a:pt x="38086" y="1843"/>
                  </a:lnTo>
                  <a:lnTo>
                    <a:pt x="38029" y="1877"/>
                  </a:lnTo>
                  <a:lnTo>
                    <a:pt x="37995" y="1922"/>
                  </a:lnTo>
                  <a:lnTo>
                    <a:pt x="36004" y="762"/>
                  </a:lnTo>
                  <a:lnTo>
                    <a:pt x="36015" y="705"/>
                  </a:lnTo>
                  <a:lnTo>
                    <a:pt x="36004" y="671"/>
                  </a:lnTo>
                  <a:lnTo>
                    <a:pt x="36004" y="637"/>
                  </a:lnTo>
                  <a:lnTo>
                    <a:pt x="35959" y="580"/>
                  </a:lnTo>
                  <a:lnTo>
                    <a:pt x="35902" y="535"/>
                  </a:lnTo>
                  <a:lnTo>
                    <a:pt x="35833" y="512"/>
                  </a:lnTo>
                  <a:lnTo>
                    <a:pt x="35833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45250"/>
                  </a:schemeClr>
                </a:gs>
                <a:gs pos="9000">
                  <a:schemeClr val="dk1">
                    <a:alpha val="45250"/>
                  </a:schemeClr>
                </a:gs>
                <a:gs pos="42000">
                  <a:srgbClr val="FFFFFF">
                    <a:alpha val="32549"/>
                    <a:alpha val="45250"/>
                  </a:srgbClr>
                </a:gs>
                <a:gs pos="100000">
                  <a:srgbClr val="FFFFFF">
                    <a:alpha val="10980"/>
                    <a:alpha val="45250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0" y="1872550"/>
            <a:ext cx="1615075" cy="1398164"/>
            <a:chOff x="375912" y="847485"/>
            <a:chExt cx="405788" cy="351315"/>
          </a:xfrm>
        </p:grpSpPr>
        <p:sp>
          <p:nvSpPr>
            <p:cNvPr id="23" name="Google Shape;23;p2"/>
            <p:cNvSpPr/>
            <p:nvPr/>
          </p:nvSpPr>
          <p:spPr>
            <a:xfrm>
              <a:off x="375912" y="847485"/>
              <a:ext cx="2565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3"/>
            </a:gs>
            <a:gs pos="13000">
              <a:schemeClr val="accent2"/>
            </a:gs>
            <a:gs pos="31000">
              <a:schemeClr val="accent1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3"/>
          <p:cNvGrpSpPr/>
          <p:nvPr/>
        </p:nvGrpSpPr>
        <p:grpSpPr>
          <a:xfrm>
            <a:off x="0" y="0"/>
            <a:ext cx="9144014" cy="5143473"/>
            <a:chOff x="0" y="0"/>
            <a:chExt cx="9144014" cy="5143473"/>
          </a:xfrm>
        </p:grpSpPr>
        <p:sp>
          <p:nvSpPr>
            <p:cNvPr id="27" name="Google Shape;27;p3"/>
            <p:cNvSpPr/>
            <p:nvPr/>
          </p:nvSpPr>
          <p:spPr>
            <a:xfrm>
              <a:off x="0" y="0"/>
              <a:ext cx="2245588" cy="959673"/>
            </a:xfrm>
            <a:custGeom>
              <a:avLst/>
              <a:gdLst/>
              <a:ahLst/>
              <a:cxnLst/>
              <a:rect l="l" t="t" r="r" b="b"/>
              <a:pathLst>
                <a:path w="21455" h="9169" extrusionOk="0">
                  <a:moveTo>
                    <a:pt x="19043" y="3572"/>
                  </a:moveTo>
                  <a:lnTo>
                    <a:pt x="20977" y="4687"/>
                  </a:lnTo>
                  <a:lnTo>
                    <a:pt x="20954" y="4732"/>
                  </a:lnTo>
                  <a:lnTo>
                    <a:pt x="20954" y="4789"/>
                  </a:lnTo>
                  <a:lnTo>
                    <a:pt x="20954" y="4846"/>
                  </a:lnTo>
                  <a:lnTo>
                    <a:pt x="20966" y="4891"/>
                  </a:lnTo>
                  <a:lnTo>
                    <a:pt x="20988" y="4926"/>
                  </a:lnTo>
                  <a:lnTo>
                    <a:pt x="21023" y="4960"/>
                  </a:lnTo>
                  <a:lnTo>
                    <a:pt x="21057" y="4994"/>
                  </a:lnTo>
                  <a:lnTo>
                    <a:pt x="21091" y="5017"/>
                  </a:lnTo>
                  <a:lnTo>
                    <a:pt x="21136" y="5039"/>
                  </a:lnTo>
                  <a:lnTo>
                    <a:pt x="21182" y="5039"/>
                  </a:lnTo>
                  <a:lnTo>
                    <a:pt x="21182" y="7360"/>
                  </a:lnTo>
                  <a:lnTo>
                    <a:pt x="21114" y="7383"/>
                  </a:lnTo>
                  <a:lnTo>
                    <a:pt x="21057" y="7417"/>
                  </a:lnTo>
                  <a:lnTo>
                    <a:pt x="21023" y="7474"/>
                  </a:lnTo>
                  <a:lnTo>
                    <a:pt x="21011" y="7508"/>
                  </a:lnTo>
                  <a:lnTo>
                    <a:pt x="21011" y="7553"/>
                  </a:lnTo>
                  <a:lnTo>
                    <a:pt x="21023" y="7610"/>
                  </a:lnTo>
                  <a:lnTo>
                    <a:pt x="19055" y="8748"/>
                  </a:lnTo>
                  <a:lnTo>
                    <a:pt x="19009" y="8702"/>
                  </a:lnTo>
                  <a:lnTo>
                    <a:pt x="18964" y="8668"/>
                  </a:lnTo>
                  <a:lnTo>
                    <a:pt x="18895" y="8645"/>
                  </a:lnTo>
                  <a:lnTo>
                    <a:pt x="18839" y="8634"/>
                  </a:lnTo>
                  <a:lnTo>
                    <a:pt x="18770" y="8645"/>
                  </a:lnTo>
                  <a:lnTo>
                    <a:pt x="18713" y="8668"/>
                  </a:lnTo>
                  <a:lnTo>
                    <a:pt x="18657" y="8702"/>
                  </a:lnTo>
                  <a:lnTo>
                    <a:pt x="18622" y="8748"/>
                  </a:lnTo>
                  <a:lnTo>
                    <a:pt x="16700" y="7633"/>
                  </a:lnTo>
                  <a:lnTo>
                    <a:pt x="16711" y="7599"/>
                  </a:lnTo>
                  <a:lnTo>
                    <a:pt x="16711" y="7553"/>
                  </a:lnTo>
                  <a:lnTo>
                    <a:pt x="16711" y="7508"/>
                  </a:lnTo>
                  <a:lnTo>
                    <a:pt x="16689" y="7462"/>
                  </a:lnTo>
                  <a:lnTo>
                    <a:pt x="16677" y="7417"/>
                  </a:lnTo>
                  <a:lnTo>
                    <a:pt x="16643" y="7383"/>
                  </a:lnTo>
                  <a:lnTo>
                    <a:pt x="16609" y="7360"/>
                  </a:lnTo>
                  <a:lnTo>
                    <a:pt x="16575" y="7326"/>
                  </a:lnTo>
                  <a:lnTo>
                    <a:pt x="16541" y="7314"/>
                  </a:lnTo>
                  <a:lnTo>
                    <a:pt x="16495" y="7303"/>
                  </a:lnTo>
                  <a:lnTo>
                    <a:pt x="16495" y="4971"/>
                  </a:lnTo>
                  <a:lnTo>
                    <a:pt x="16552" y="4948"/>
                  </a:lnTo>
                  <a:lnTo>
                    <a:pt x="16598" y="4903"/>
                  </a:lnTo>
                  <a:lnTo>
                    <a:pt x="16632" y="4857"/>
                  </a:lnTo>
                  <a:lnTo>
                    <a:pt x="16643" y="4789"/>
                  </a:lnTo>
                  <a:lnTo>
                    <a:pt x="16632" y="4732"/>
                  </a:lnTo>
                  <a:lnTo>
                    <a:pt x="18622" y="3572"/>
                  </a:lnTo>
                  <a:lnTo>
                    <a:pt x="18668" y="3617"/>
                  </a:lnTo>
                  <a:lnTo>
                    <a:pt x="18713" y="3663"/>
                  </a:lnTo>
                  <a:lnTo>
                    <a:pt x="18770" y="3686"/>
                  </a:lnTo>
                  <a:lnTo>
                    <a:pt x="18895" y="3686"/>
                  </a:lnTo>
                  <a:lnTo>
                    <a:pt x="18952" y="3663"/>
                  </a:lnTo>
                  <a:lnTo>
                    <a:pt x="19009" y="3617"/>
                  </a:lnTo>
                  <a:lnTo>
                    <a:pt x="19043" y="3572"/>
                  </a:lnTo>
                  <a:close/>
                  <a:moveTo>
                    <a:pt x="14277" y="3560"/>
                  </a:moveTo>
                  <a:lnTo>
                    <a:pt x="16302" y="4721"/>
                  </a:lnTo>
                  <a:lnTo>
                    <a:pt x="16290" y="4755"/>
                  </a:lnTo>
                  <a:lnTo>
                    <a:pt x="16290" y="4789"/>
                  </a:lnTo>
                  <a:lnTo>
                    <a:pt x="16302" y="4857"/>
                  </a:lnTo>
                  <a:lnTo>
                    <a:pt x="16336" y="4914"/>
                  </a:lnTo>
                  <a:lnTo>
                    <a:pt x="16381" y="4948"/>
                  </a:lnTo>
                  <a:lnTo>
                    <a:pt x="16450" y="4971"/>
                  </a:lnTo>
                  <a:lnTo>
                    <a:pt x="16450" y="7303"/>
                  </a:lnTo>
                  <a:lnTo>
                    <a:pt x="16404" y="7314"/>
                  </a:lnTo>
                  <a:lnTo>
                    <a:pt x="16359" y="7326"/>
                  </a:lnTo>
                  <a:lnTo>
                    <a:pt x="16313" y="7348"/>
                  </a:lnTo>
                  <a:lnTo>
                    <a:pt x="16279" y="7383"/>
                  </a:lnTo>
                  <a:lnTo>
                    <a:pt x="16256" y="7417"/>
                  </a:lnTo>
                  <a:lnTo>
                    <a:pt x="16234" y="7462"/>
                  </a:lnTo>
                  <a:lnTo>
                    <a:pt x="16222" y="7508"/>
                  </a:lnTo>
                  <a:lnTo>
                    <a:pt x="16222" y="7553"/>
                  </a:lnTo>
                  <a:lnTo>
                    <a:pt x="16222" y="7599"/>
                  </a:lnTo>
                  <a:lnTo>
                    <a:pt x="16234" y="7644"/>
                  </a:lnTo>
                  <a:lnTo>
                    <a:pt x="14254" y="8782"/>
                  </a:lnTo>
                  <a:lnTo>
                    <a:pt x="14220" y="8748"/>
                  </a:lnTo>
                  <a:lnTo>
                    <a:pt x="14186" y="8725"/>
                  </a:lnTo>
                  <a:lnTo>
                    <a:pt x="14140" y="8714"/>
                  </a:lnTo>
                  <a:lnTo>
                    <a:pt x="14095" y="8702"/>
                  </a:lnTo>
                  <a:lnTo>
                    <a:pt x="14049" y="8714"/>
                  </a:lnTo>
                  <a:lnTo>
                    <a:pt x="14004" y="8725"/>
                  </a:lnTo>
                  <a:lnTo>
                    <a:pt x="13970" y="8748"/>
                  </a:lnTo>
                  <a:lnTo>
                    <a:pt x="13936" y="8782"/>
                  </a:lnTo>
                  <a:lnTo>
                    <a:pt x="11968" y="7644"/>
                  </a:lnTo>
                  <a:lnTo>
                    <a:pt x="11979" y="7599"/>
                  </a:lnTo>
                  <a:lnTo>
                    <a:pt x="11979" y="7553"/>
                  </a:lnTo>
                  <a:lnTo>
                    <a:pt x="11979" y="7496"/>
                  </a:lnTo>
                  <a:lnTo>
                    <a:pt x="11956" y="7451"/>
                  </a:lnTo>
                  <a:lnTo>
                    <a:pt x="11945" y="7417"/>
                  </a:lnTo>
                  <a:lnTo>
                    <a:pt x="11911" y="7383"/>
                  </a:lnTo>
                  <a:lnTo>
                    <a:pt x="11877" y="7348"/>
                  </a:lnTo>
                  <a:lnTo>
                    <a:pt x="11843" y="7326"/>
                  </a:lnTo>
                  <a:lnTo>
                    <a:pt x="11797" y="7303"/>
                  </a:lnTo>
                  <a:lnTo>
                    <a:pt x="11752" y="7292"/>
                  </a:lnTo>
                  <a:lnTo>
                    <a:pt x="11752" y="5039"/>
                  </a:lnTo>
                  <a:lnTo>
                    <a:pt x="11797" y="5028"/>
                  </a:lnTo>
                  <a:lnTo>
                    <a:pt x="11831" y="5005"/>
                  </a:lnTo>
                  <a:lnTo>
                    <a:pt x="11877" y="4982"/>
                  </a:lnTo>
                  <a:lnTo>
                    <a:pt x="11911" y="4960"/>
                  </a:lnTo>
                  <a:lnTo>
                    <a:pt x="11934" y="4926"/>
                  </a:lnTo>
                  <a:lnTo>
                    <a:pt x="11956" y="4880"/>
                  </a:lnTo>
                  <a:lnTo>
                    <a:pt x="11968" y="4835"/>
                  </a:lnTo>
                  <a:lnTo>
                    <a:pt x="11968" y="4789"/>
                  </a:lnTo>
                  <a:lnTo>
                    <a:pt x="11968" y="4744"/>
                  </a:lnTo>
                  <a:lnTo>
                    <a:pt x="11945" y="4698"/>
                  </a:lnTo>
                  <a:lnTo>
                    <a:pt x="13913" y="3560"/>
                  </a:lnTo>
                  <a:lnTo>
                    <a:pt x="13947" y="3606"/>
                  </a:lnTo>
                  <a:lnTo>
                    <a:pt x="13993" y="3629"/>
                  </a:lnTo>
                  <a:lnTo>
                    <a:pt x="14038" y="3651"/>
                  </a:lnTo>
                  <a:lnTo>
                    <a:pt x="14095" y="3663"/>
                  </a:lnTo>
                  <a:lnTo>
                    <a:pt x="14152" y="3651"/>
                  </a:lnTo>
                  <a:lnTo>
                    <a:pt x="14197" y="3629"/>
                  </a:lnTo>
                  <a:lnTo>
                    <a:pt x="14243" y="3595"/>
                  </a:lnTo>
                  <a:lnTo>
                    <a:pt x="14277" y="3560"/>
                  </a:lnTo>
                  <a:close/>
                  <a:moveTo>
                    <a:pt x="3379" y="0"/>
                  </a:moveTo>
                  <a:lnTo>
                    <a:pt x="4426" y="603"/>
                  </a:lnTo>
                  <a:lnTo>
                    <a:pt x="4415" y="648"/>
                  </a:lnTo>
                  <a:lnTo>
                    <a:pt x="4403" y="683"/>
                  </a:lnTo>
                  <a:lnTo>
                    <a:pt x="4415" y="728"/>
                  </a:lnTo>
                  <a:lnTo>
                    <a:pt x="4426" y="762"/>
                  </a:lnTo>
                  <a:lnTo>
                    <a:pt x="4460" y="830"/>
                  </a:lnTo>
                  <a:lnTo>
                    <a:pt x="4517" y="876"/>
                  </a:lnTo>
                  <a:lnTo>
                    <a:pt x="4551" y="887"/>
                  </a:lnTo>
                  <a:lnTo>
                    <a:pt x="4597" y="887"/>
                  </a:lnTo>
                  <a:lnTo>
                    <a:pt x="4597" y="3231"/>
                  </a:lnTo>
                  <a:lnTo>
                    <a:pt x="4551" y="3231"/>
                  </a:lnTo>
                  <a:lnTo>
                    <a:pt x="4517" y="3253"/>
                  </a:lnTo>
                  <a:lnTo>
                    <a:pt x="4483" y="3265"/>
                  </a:lnTo>
                  <a:lnTo>
                    <a:pt x="4449" y="3299"/>
                  </a:lnTo>
                  <a:lnTo>
                    <a:pt x="4426" y="3333"/>
                  </a:lnTo>
                  <a:lnTo>
                    <a:pt x="4403" y="3367"/>
                  </a:lnTo>
                  <a:lnTo>
                    <a:pt x="4392" y="3401"/>
                  </a:lnTo>
                  <a:lnTo>
                    <a:pt x="4392" y="3447"/>
                  </a:lnTo>
                  <a:lnTo>
                    <a:pt x="4392" y="3481"/>
                  </a:lnTo>
                  <a:lnTo>
                    <a:pt x="4403" y="3515"/>
                  </a:lnTo>
                  <a:lnTo>
                    <a:pt x="2447" y="4653"/>
                  </a:lnTo>
                  <a:lnTo>
                    <a:pt x="2401" y="4607"/>
                  </a:lnTo>
                  <a:lnTo>
                    <a:pt x="2356" y="4584"/>
                  </a:lnTo>
                  <a:lnTo>
                    <a:pt x="2299" y="4562"/>
                  </a:lnTo>
                  <a:lnTo>
                    <a:pt x="2242" y="4550"/>
                  </a:lnTo>
                  <a:lnTo>
                    <a:pt x="2185" y="4562"/>
                  </a:lnTo>
                  <a:lnTo>
                    <a:pt x="2128" y="4584"/>
                  </a:lnTo>
                  <a:lnTo>
                    <a:pt x="2083" y="4607"/>
                  </a:lnTo>
                  <a:lnTo>
                    <a:pt x="2048" y="4653"/>
                  </a:lnTo>
                  <a:lnTo>
                    <a:pt x="35" y="3492"/>
                  </a:lnTo>
                  <a:lnTo>
                    <a:pt x="35" y="3447"/>
                  </a:lnTo>
                  <a:lnTo>
                    <a:pt x="35" y="3390"/>
                  </a:lnTo>
                  <a:lnTo>
                    <a:pt x="1" y="3333"/>
                  </a:lnTo>
                  <a:lnTo>
                    <a:pt x="1" y="3549"/>
                  </a:lnTo>
                  <a:lnTo>
                    <a:pt x="12" y="3538"/>
                  </a:lnTo>
                  <a:lnTo>
                    <a:pt x="2026" y="4698"/>
                  </a:lnTo>
                  <a:lnTo>
                    <a:pt x="2014" y="4744"/>
                  </a:lnTo>
                  <a:lnTo>
                    <a:pt x="2003" y="4789"/>
                  </a:lnTo>
                  <a:lnTo>
                    <a:pt x="2003" y="4835"/>
                  </a:lnTo>
                  <a:lnTo>
                    <a:pt x="2026" y="4880"/>
                  </a:lnTo>
                  <a:lnTo>
                    <a:pt x="2037" y="4926"/>
                  </a:lnTo>
                  <a:lnTo>
                    <a:pt x="2071" y="4960"/>
                  </a:lnTo>
                  <a:lnTo>
                    <a:pt x="2094" y="4982"/>
                  </a:lnTo>
                  <a:lnTo>
                    <a:pt x="2139" y="5005"/>
                  </a:lnTo>
                  <a:lnTo>
                    <a:pt x="2174" y="5028"/>
                  </a:lnTo>
                  <a:lnTo>
                    <a:pt x="2219" y="5028"/>
                  </a:lnTo>
                  <a:lnTo>
                    <a:pt x="2219" y="7326"/>
                  </a:lnTo>
                  <a:lnTo>
                    <a:pt x="2185" y="7337"/>
                  </a:lnTo>
                  <a:lnTo>
                    <a:pt x="2139" y="7348"/>
                  </a:lnTo>
                  <a:lnTo>
                    <a:pt x="2105" y="7371"/>
                  </a:lnTo>
                  <a:lnTo>
                    <a:pt x="2083" y="7394"/>
                  </a:lnTo>
                  <a:lnTo>
                    <a:pt x="2048" y="7428"/>
                  </a:lnTo>
                  <a:lnTo>
                    <a:pt x="2037" y="7462"/>
                  </a:lnTo>
                  <a:lnTo>
                    <a:pt x="2026" y="7508"/>
                  </a:lnTo>
                  <a:lnTo>
                    <a:pt x="2014" y="7553"/>
                  </a:lnTo>
                  <a:lnTo>
                    <a:pt x="2026" y="7587"/>
                  </a:lnTo>
                  <a:lnTo>
                    <a:pt x="2037" y="7622"/>
                  </a:lnTo>
                  <a:lnTo>
                    <a:pt x="46" y="8782"/>
                  </a:lnTo>
                  <a:lnTo>
                    <a:pt x="1" y="8736"/>
                  </a:lnTo>
                  <a:lnTo>
                    <a:pt x="1" y="9066"/>
                  </a:lnTo>
                  <a:lnTo>
                    <a:pt x="35" y="9032"/>
                  </a:lnTo>
                  <a:lnTo>
                    <a:pt x="58" y="8987"/>
                  </a:lnTo>
                  <a:lnTo>
                    <a:pt x="80" y="8952"/>
                  </a:lnTo>
                  <a:lnTo>
                    <a:pt x="80" y="8896"/>
                  </a:lnTo>
                  <a:lnTo>
                    <a:pt x="80" y="8850"/>
                  </a:lnTo>
                  <a:lnTo>
                    <a:pt x="69" y="8816"/>
                  </a:lnTo>
                  <a:lnTo>
                    <a:pt x="2048" y="7667"/>
                  </a:lnTo>
                  <a:lnTo>
                    <a:pt x="2094" y="7713"/>
                  </a:lnTo>
                  <a:lnTo>
                    <a:pt x="2128" y="7747"/>
                  </a:lnTo>
                  <a:lnTo>
                    <a:pt x="2185" y="7769"/>
                  </a:lnTo>
                  <a:lnTo>
                    <a:pt x="2287" y="7769"/>
                  </a:lnTo>
                  <a:lnTo>
                    <a:pt x="2333" y="7758"/>
                  </a:lnTo>
                  <a:lnTo>
                    <a:pt x="2367" y="7735"/>
                  </a:lnTo>
                  <a:lnTo>
                    <a:pt x="2401" y="7713"/>
                  </a:lnTo>
                  <a:lnTo>
                    <a:pt x="2435" y="7678"/>
                  </a:lnTo>
                  <a:lnTo>
                    <a:pt x="2447" y="7633"/>
                  </a:lnTo>
                  <a:lnTo>
                    <a:pt x="2469" y="7599"/>
                  </a:lnTo>
                  <a:lnTo>
                    <a:pt x="2469" y="7553"/>
                  </a:lnTo>
                  <a:lnTo>
                    <a:pt x="2469" y="7508"/>
                  </a:lnTo>
                  <a:lnTo>
                    <a:pt x="2458" y="7462"/>
                  </a:lnTo>
                  <a:lnTo>
                    <a:pt x="2435" y="7428"/>
                  </a:lnTo>
                  <a:lnTo>
                    <a:pt x="2412" y="7394"/>
                  </a:lnTo>
                  <a:lnTo>
                    <a:pt x="2378" y="7371"/>
                  </a:lnTo>
                  <a:lnTo>
                    <a:pt x="2344" y="7348"/>
                  </a:lnTo>
                  <a:lnTo>
                    <a:pt x="2310" y="7337"/>
                  </a:lnTo>
                  <a:lnTo>
                    <a:pt x="2265" y="7326"/>
                  </a:lnTo>
                  <a:lnTo>
                    <a:pt x="2265" y="5028"/>
                  </a:lnTo>
                  <a:lnTo>
                    <a:pt x="2310" y="5028"/>
                  </a:lnTo>
                  <a:lnTo>
                    <a:pt x="2356" y="5005"/>
                  </a:lnTo>
                  <a:lnTo>
                    <a:pt x="2390" y="4982"/>
                  </a:lnTo>
                  <a:lnTo>
                    <a:pt x="2424" y="4960"/>
                  </a:lnTo>
                  <a:lnTo>
                    <a:pt x="2447" y="4914"/>
                  </a:lnTo>
                  <a:lnTo>
                    <a:pt x="2469" y="4880"/>
                  </a:lnTo>
                  <a:lnTo>
                    <a:pt x="2481" y="4835"/>
                  </a:lnTo>
                  <a:lnTo>
                    <a:pt x="2481" y="4789"/>
                  </a:lnTo>
                  <a:lnTo>
                    <a:pt x="2481" y="4744"/>
                  </a:lnTo>
                  <a:lnTo>
                    <a:pt x="2469" y="4698"/>
                  </a:lnTo>
                  <a:lnTo>
                    <a:pt x="4426" y="3560"/>
                  </a:lnTo>
                  <a:lnTo>
                    <a:pt x="4460" y="3606"/>
                  </a:lnTo>
                  <a:lnTo>
                    <a:pt x="4506" y="3640"/>
                  </a:lnTo>
                  <a:lnTo>
                    <a:pt x="4551" y="3663"/>
                  </a:lnTo>
                  <a:lnTo>
                    <a:pt x="4676" y="3663"/>
                  </a:lnTo>
                  <a:lnTo>
                    <a:pt x="4722" y="3640"/>
                  </a:lnTo>
                  <a:lnTo>
                    <a:pt x="4767" y="3606"/>
                  </a:lnTo>
                  <a:lnTo>
                    <a:pt x="4801" y="3560"/>
                  </a:lnTo>
                  <a:lnTo>
                    <a:pt x="6792" y="4709"/>
                  </a:lnTo>
                  <a:lnTo>
                    <a:pt x="6781" y="4755"/>
                  </a:lnTo>
                  <a:lnTo>
                    <a:pt x="6781" y="4789"/>
                  </a:lnTo>
                  <a:lnTo>
                    <a:pt x="6781" y="4835"/>
                  </a:lnTo>
                  <a:lnTo>
                    <a:pt x="6792" y="4869"/>
                  </a:lnTo>
                  <a:lnTo>
                    <a:pt x="6815" y="4903"/>
                  </a:lnTo>
                  <a:lnTo>
                    <a:pt x="6837" y="4937"/>
                  </a:lnTo>
                  <a:lnTo>
                    <a:pt x="6872" y="4960"/>
                  </a:lnTo>
                  <a:lnTo>
                    <a:pt x="6906" y="4982"/>
                  </a:lnTo>
                  <a:lnTo>
                    <a:pt x="6940" y="4994"/>
                  </a:lnTo>
                  <a:lnTo>
                    <a:pt x="7031" y="4994"/>
                  </a:lnTo>
                  <a:lnTo>
                    <a:pt x="7065" y="4982"/>
                  </a:lnTo>
                  <a:lnTo>
                    <a:pt x="7099" y="4960"/>
                  </a:lnTo>
                  <a:lnTo>
                    <a:pt x="7133" y="4937"/>
                  </a:lnTo>
                  <a:lnTo>
                    <a:pt x="7156" y="4903"/>
                  </a:lnTo>
                  <a:lnTo>
                    <a:pt x="7167" y="4869"/>
                  </a:lnTo>
                  <a:lnTo>
                    <a:pt x="7190" y="4835"/>
                  </a:lnTo>
                  <a:lnTo>
                    <a:pt x="7190" y="4789"/>
                  </a:lnTo>
                  <a:lnTo>
                    <a:pt x="7190" y="4755"/>
                  </a:lnTo>
                  <a:lnTo>
                    <a:pt x="7167" y="4709"/>
                  </a:lnTo>
                  <a:lnTo>
                    <a:pt x="9158" y="3560"/>
                  </a:lnTo>
                  <a:lnTo>
                    <a:pt x="9192" y="3606"/>
                  </a:lnTo>
                  <a:lnTo>
                    <a:pt x="9238" y="3640"/>
                  </a:lnTo>
                  <a:lnTo>
                    <a:pt x="9295" y="3663"/>
                  </a:lnTo>
                  <a:lnTo>
                    <a:pt x="9351" y="3674"/>
                  </a:lnTo>
                  <a:lnTo>
                    <a:pt x="9408" y="3663"/>
                  </a:lnTo>
                  <a:lnTo>
                    <a:pt x="9465" y="3640"/>
                  </a:lnTo>
                  <a:lnTo>
                    <a:pt x="9511" y="3606"/>
                  </a:lnTo>
                  <a:lnTo>
                    <a:pt x="9545" y="3560"/>
                  </a:lnTo>
                  <a:lnTo>
                    <a:pt x="11501" y="4687"/>
                  </a:lnTo>
                  <a:lnTo>
                    <a:pt x="11490" y="4744"/>
                  </a:lnTo>
                  <a:lnTo>
                    <a:pt x="11479" y="4789"/>
                  </a:lnTo>
                  <a:lnTo>
                    <a:pt x="11479" y="4835"/>
                  </a:lnTo>
                  <a:lnTo>
                    <a:pt x="11501" y="4880"/>
                  </a:lnTo>
                  <a:lnTo>
                    <a:pt x="11513" y="4926"/>
                  </a:lnTo>
                  <a:lnTo>
                    <a:pt x="11547" y="4960"/>
                  </a:lnTo>
                  <a:lnTo>
                    <a:pt x="11581" y="4982"/>
                  </a:lnTo>
                  <a:lnTo>
                    <a:pt x="11615" y="5017"/>
                  </a:lnTo>
                  <a:lnTo>
                    <a:pt x="11661" y="5028"/>
                  </a:lnTo>
                  <a:lnTo>
                    <a:pt x="11706" y="5039"/>
                  </a:lnTo>
                  <a:lnTo>
                    <a:pt x="11706" y="7292"/>
                  </a:lnTo>
                  <a:lnTo>
                    <a:pt x="11661" y="7303"/>
                  </a:lnTo>
                  <a:lnTo>
                    <a:pt x="11615" y="7326"/>
                  </a:lnTo>
                  <a:lnTo>
                    <a:pt x="11570" y="7348"/>
                  </a:lnTo>
                  <a:lnTo>
                    <a:pt x="11536" y="7371"/>
                  </a:lnTo>
                  <a:lnTo>
                    <a:pt x="11513" y="7417"/>
                  </a:lnTo>
                  <a:lnTo>
                    <a:pt x="11490" y="7451"/>
                  </a:lnTo>
                  <a:lnTo>
                    <a:pt x="11479" y="7496"/>
                  </a:lnTo>
                  <a:lnTo>
                    <a:pt x="11467" y="7553"/>
                  </a:lnTo>
                  <a:lnTo>
                    <a:pt x="11479" y="7599"/>
                  </a:lnTo>
                  <a:lnTo>
                    <a:pt x="11490" y="7644"/>
                  </a:lnTo>
                  <a:lnTo>
                    <a:pt x="11513" y="7690"/>
                  </a:lnTo>
                  <a:lnTo>
                    <a:pt x="11547" y="7735"/>
                  </a:lnTo>
                  <a:lnTo>
                    <a:pt x="11581" y="7758"/>
                  </a:lnTo>
                  <a:lnTo>
                    <a:pt x="11627" y="7781"/>
                  </a:lnTo>
                  <a:lnTo>
                    <a:pt x="11672" y="7804"/>
                  </a:lnTo>
                  <a:lnTo>
                    <a:pt x="11729" y="7804"/>
                  </a:lnTo>
                  <a:lnTo>
                    <a:pt x="11786" y="7792"/>
                  </a:lnTo>
                  <a:lnTo>
                    <a:pt x="11854" y="7769"/>
                  </a:lnTo>
                  <a:lnTo>
                    <a:pt x="11900" y="7735"/>
                  </a:lnTo>
                  <a:lnTo>
                    <a:pt x="11945" y="7678"/>
                  </a:lnTo>
                  <a:lnTo>
                    <a:pt x="13913" y="8827"/>
                  </a:lnTo>
                  <a:lnTo>
                    <a:pt x="13902" y="8861"/>
                  </a:lnTo>
                  <a:lnTo>
                    <a:pt x="13902" y="8896"/>
                  </a:lnTo>
                  <a:lnTo>
                    <a:pt x="13902" y="8941"/>
                  </a:lnTo>
                  <a:lnTo>
                    <a:pt x="13913" y="8975"/>
                  </a:lnTo>
                  <a:lnTo>
                    <a:pt x="13936" y="9009"/>
                  </a:lnTo>
                  <a:lnTo>
                    <a:pt x="13958" y="9032"/>
                  </a:lnTo>
                  <a:lnTo>
                    <a:pt x="13981" y="9055"/>
                  </a:lnTo>
                  <a:lnTo>
                    <a:pt x="14015" y="9078"/>
                  </a:lnTo>
                  <a:lnTo>
                    <a:pt x="14061" y="9089"/>
                  </a:lnTo>
                  <a:lnTo>
                    <a:pt x="14129" y="9089"/>
                  </a:lnTo>
                  <a:lnTo>
                    <a:pt x="14175" y="9078"/>
                  </a:lnTo>
                  <a:lnTo>
                    <a:pt x="14197" y="9055"/>
                  </a:lnTo>
                  <a:lnTo>
                    <a:pt x="14231" y="9032"/>
                  </a:lnTo>
                  <a:lnTo>
                    <a:pt x="14254" y="9009"/>
                  </a:lnTo>
                  <a:lnTo>
                    <a:pt x="14277" y="8975"/>
                  </a:lnTo>
                  <a:lnTo>
                    <a:pt x="14288" y="8941"/>
                  </a:lnTo>
                  <a:lnTo>
                    <a:pt x="14288" y="8896"/>
                  </a:lnTo>
                  <a:lnTo>
                    <a:pt x="14288" y="8861"/>
                  </a:lnTo>
                  <a:lnTo>
                    <a:pt x="14277" y="8827"/>
                  </a:lnTo>
                  <a:lnTo>
                    <a:pt x="16256" y="7678"/>
                  </a:lnTo>
                  <a:lnTo>
                    <a:pt x="16290" y="7724"/>
                  </a:lnTo>
                  <a:lnTo>
                    <a:pt x="16347" y="7769"/>
                  </a:lnTo>
                  <a:lnTo>
                    <a:pt x="16404" y="7792"/>
                  </a:lnTo>
                  <a:lnTo>
                    <a:pt x="16529" y="7792"/>
                  </a:lnTo>
                  <a:lnTo>
                    <a:pt x="16586" y="7758"/>
                  </a:lnTo>
                  <a:lnTo>
                    <a:pt x="16632" y="7724"/>
                  </a:lnTo>
                  <a:lnTo>
                    <a:pt x="16677" y="7678"/>
                  </a:lnTo>
                  <a:lnTo>
                    <a:pt x="18600" y="8782"/>
                  </a:lnTo>
                  <a:lnTo>
                    <a:pt x="18577" y="8839"/>
                  </a:lnTo>
                  <a:lnTo>
                    <a:pt x="18566" y="8896"/>
                  </a:lnTo>
                  <a:lnTo>
                    <a:pt x="18577" y="8952"/>
                  </a:lnTo>
                  <a:lnTo>
                    <a:pt x="18588" y="8998"/>
                  </a:lnTo>
                  <a:lnTo>
                    <a:pt x="18611" y="9043"/>
                  </a:lnTo>
                  <a:lnTo>
                    <a:pt x="18645" y="9089"/>
                  </a:lnTo>
                  <a:lnTo>
                    <a:pt x="18691" y="9123"/>
                  </a:lnTo>
                  <a:lnTo>
                    <a:pt x="18736" y="9146"/>
                  </a:lnTo>
                  <a:lnTo>
                    <a:pt x="18782" y="9157"/>
                  </a:lnTo>
                  <a:lnTo>
                    <a:pt x="18839" y="9169"/>
                  </a:lnTo>
                  <a:lnTo>
                    <a:pt x="18884" y="9157"/>
                  </a:lnTo>
                  <a:lnTo>
                    <a:pt x="18941" y="9146"/>
                  </a:lnTo>
                  <a:lnTo>
                    <a:pt x="18986" y="9123"/>
                  </a:lnTo>
                  <a:lnTo>
                    <a:pt x="19021" y="9089"/>
                  </a:lnTo>
                  <a:lnTo>
                    <a:pt x="19055" y="9043"/>
                  </a:lnTo>
                  <a:lnTo>
                    <a:pt x="19077" y="8998"/>
                  </a:lnTo>
                  <a:lnTo>
                    <a:pt x="19089" y="8952"/>
                  </a:lnTo>
                  <a:lnTo>
                    <a:pt x="19100" y="8896"/>
                  </a:lnTo>
                  <a:lnTo>
                    <a:pt x="19089" y="8839"/>
                  </a:lnTo>
                  <a:lnTo>
                    <a:pt x="19077" y="8793"/>
                  </a:lnTo>
                  <a:lnTo>
                    <a:pt x="21045" y="7656"/>
                  </a:lnTo>
                  <a:lnTo>
                    <a:pt x="21068" y="7690"/>
                  </a:lnTo>
                  <a:lnTo>
                    <a:pt x="21114" y="7724"/>
                  </a:lnTo>
                  <a:lnTo>
                    <a:pt x="21159" y="7735"/>
                  </a:lnTo>
                  <a:lnTo>
                    <a:pt x="21205" y="7747"/>
                  </a:lnTo>
                  <a:lnTo>
                    <a:pt x="21239" y="7735"/>
                  </a:lnTo>
                  <a:lnTo>
                    <a:pt x="21284" y="7724"/>
                  </a:lnTo>
                  <a:lnTo>
                    <a:pt x="21307" y="7713"/>
                  </a:lnTo>
                  <a:lnTo>
                    <a:pt x="21341" y="7690"/>
                  </a:lnTo>
                  <a:lnTo>
                    <a:pt x="21364" y="7656"/>
                  </a:lnTo>
                  <a:lnTo>
                    <a:pt x="21387" y="7622"/>
                  </a:lnTo>
                  <a:lnTo>
                    <a:pt x="21398" y="7587"/>
                  </a:lnTo>
                  <a:lnTo>
                    <a:pt x="21398" y="7553"/>
                  </a:lnTo>
                  <a:lnTo>
                    <a:pt x="21387" y="7485"/>
                  </a:lnTo>
                  <a:lnTo>
                    <a:pt x="21352" y="7428"/>
                  </a:lnTo>
                  <a:lnTo>
                    <a:pt x="21296" y="7383"/>
                  </a:lnTo>
                  <a:lnTo>
                    <a:pt x="21227" y="7360"/>
                  </a:lnTo>
                  <a:lnTo>
                    <a:pt x="21227" y="5039"/>
                  </a:lnTo>
                  <a:lnTo>
                    <a:pt x="21273" y="5028"/>
                  </a:lnTo>
                  <a:lnTo>
                    <a:pt x="21318" y="5017"/>
                  </a:lnTo>
                  <a:lnTo>
                    <a:pt x="21352" y="4994"/>
                  </a:lnTo>
                  <a:lnTo>
                    <a:pt x="21387" y="4960"/>
                  </a:lnTo>
                  <a:lnTo>
                    <a:pt x="21421" y="4926"/>
                  </a:lnTo>
                  <a:lnTo>
                    <a:pt x="21443" y="4880"/>
                  </a:lnTo>
                  <a:lnTo>
                    <a:pt x="21455" y="4835"/>
                  </a:lnTo>
                  <a:lnTo>
                    <a:pt x="21455" y="4789"/>
                  </a:lnTo>
                  <a:lnTo>
                    <a:pt x="21455" y="4744"/>
                  </a:lnTo>
                  <a:lnTo>
                    <a:pt x="21432" y="4698"/>
                  </a:lnTo>
                  <a:lnTo>
                    <a:pt x="21409" y="4653"/>
                  </a:lnTo>
                  <a:lnTo>
                    <a:pt x="21387" y="4618"/>
                  </a:lnTo>
                  <a:lnTo>
                    <a:pt x="21341" y="4584"/>
                  </a:lnTo>
                  <a:lnTo>
                    <a:pt x="21307" y="4562"/>
                  </a:lnTo>
                  <a:lnTo>
                    <a:pt x="21250" y="4550"/>
                  </a:lnTo>
                  <a:lnTo>
                    <a:pt x="21205" y="4539"/>
                  </a:lnTo>
                  <a:lnTo>
                    <a:pt x="21148" y="4550"/>
                  </a:lnTo>
                  <a:lnTo>
                    <a:pt x="21091" y="4573"/>
                  </a:lnTo>
                  <a:lnTo>
                    <a:pt x="21034" y="4607"/>
                  </a:lnTo>
                  <a:lnTo>
                    <a:pt x="21000" y="4653"/>
                  </a:lnTo>
                  <a:lnTo>
                    <a:pt x="19066" y="3526"/>
                  </a:lnTo>
                  <a:lnTo>
                    <a:pt x="19077" y="3492"/>
                  </a:lnTo>
                  <a:lnTo>
                    <a:pt x="19077" y="3447"/>
                  </a:lnTo>
                  <a:lnTo>
                    <a:pt x="19077" y="3401"/>
                  </a:lnTo>
                  <a:lnTo>
                    <a:pt x="19055" y="3356"/>
                  </a:lnTo>
                  <a:lnTo>
                    <a:pt x="19032" y="3310"/>
                  </a:lnTo>
                  <a:lnTo>
                    <a:pt x="19009" y="3276"/>
                  </a:lnTo>
                  <a:lnTo>
                    <a:pt x="18975" y="3242"/>
                  </a:lnTo>
                  <a:lnTo>
                    <a:pt x="18930" y="3219"/>
                  </a:lnTo>
                  <a:lnTo>
                    <a:pt x="18884" y="3208"/>
                  </a:lnTo>
                  <a:lnTo>
                    <a:pt x="18839" y="3196"/>
                  </a:lnTo>
                  <a:lnTo>
                    <a:pt x="18782" y="3208"/>
                  </a:lnTo>
                  <a:lnTo>
                    <a:pt x="18736" y="3219"/>
                  </a:lnTo>
                  <a:lnTo>
                    <a:pt x="18702" y="3242"/>
                  </a:lnTo>
                  <a:lnTo>
                    <a:pt x="18657" y="3276"/>
                  </a:lnTo>
                  <a:lnTo>
                    <a:pt x="18634" y="3310"/>
                  </a:lnTo>
                  <a:lnTo>
                    <a:pt x="18611" y="3356"/>
                  </a:lnTo>
                  <a:lnTo>
                    <a:pt x="18600" y="3401"/>
                  </a:lnTo>
                  <a:lnTo>
                    <a:pt x="18588" y="3447"/>
                  </a:lnTo>
                  <a:lnTo>
                    <a:pt x="18600" y="3492"/>
                  </a:lnTo>
                  <a:lnTo>
                    <a:pt x="18611" y="3538"/>
                  </a:lnTo>
                  <a:lnTo>
                    <a:pt x="16609" y="4687"/>
                  </a:lnTo>
                  <a:lnTo>
                    <a:pt x="16575" y="4653"/>
                  </a:lnTo>
                  <a:lnTo>
                    <a:pt x="16541" y="4630"/>
                  </a:lnTo>
                  <a:lnTo>
                    <a:pt x="16507" y="4618"/>
                  </a:lnTo>
                  <a:lnTo>
                    <a:pt x="16427" y="4618"/>
                  </a:lnTo>
                  <a:lnTo>
                    <a:pt x="16381" y="4630"/>
                  </a:lnTo>
                  <a:lnTo>
                    <a:pt x="16347" y="4653"/>
                  </a:lnTo>
                  <a:lnTo>
                    <a:pt x="16325" y="4687"/>
                  </a:lnTo>
                  <a:lnTo>
                    <a:pt x="14300" y="3515"/>
                  </a:lnTo>
                  <a:lnTo>
                    <a:pt x="14311" y="3447"/>
                  </a:lnTo>
                  <a:lnTo>
                    <a:pt x="14311" y="3401"/>
                  </a:lnTo>
                  <a:lnTo>
                    <a:pt x="14288" y="3356"/>
                  </a:lnTo>
                  <a:lnTo>
                    <a:pt x="14277" y="3322"/>
                  </a:lnTo>
                  <a:lnTo>
                    <a:pt x="14243" y="3287"/>
                  </a:lnTo>
                  <a:lnTo>
                    <a:pt x="14220" y="3265"/>
                  </a:lnTo>
                  <a:lnTo>
                    <a:pt x="14175" y="3242"/>
                  </a:lnTo>
                  <a:lnTo>
                    <a:pt x="14140" y="3231"/>
                  </a:lnTo>
                  <a:lnTo>
                    <a:pt x="14049" y="3231"/>
                  </a:lnTo>
                  <a:lnTo>
                    <a:pt x="14015" y="3242"/>
                  </a:lnTo>
                  <a:lnTo>
                    <a:pt x="13970" y="3265"/>
                  </a:lnTo>
                  <a:lnTo>
                    <a:pt x="13936" y="3287"/>
                  </a:lnTo>
                  <a:lnTo>
                    <a:pt x="13913" y="3322"/>
                  </a:lnTo>
                  <a:lnTo>
                    <a:pt x="13890" y="3356"/>
                  </a:lnTo>
                  <a:lnTo>
                    <a:pt x="13879" y="3401"/>
                  </a:lnTo>
                  <a:lnTo>
                    <a:pt x="13879" y="3447"/>
                  </a:lnTo>
                  <a:lnTo>
                    <a:pt x="13879" y="3481"/>
                  </a:lnTo>
                  <a:lnTo>
                    <a:pt x="13890" y="3515"/>
                  </a:lnTo>
                  <a:lnTo>
                    <a:pt x="11922" y="4653"/>
                  </a:lnTo>
                  <a:lnTo>
                    <a:pt x="11888" y="4607"/>
                  </a:lnTo>
                  <a:lnTo>
                    <a:pt x="11843" y="4573"/>
                  </a:lnTo>
                  <a:lnTo>
                    <a:pt x="11786" y="4550"/>
                  </a:lnTo>
                  <a:lnTo>
                    <a:pt x="11661" y="4550"/>
                  </a:lnTo>
                  <a:lnTo>
                    <a:pt x="11615" y="4573"/>
                  </a:lnTo>
                  <a:lnTo>
                    <a:pt x="11558" y="4607"/>
                  </a:lnTo>
                  <a:lnTo>
                    <a:pt x="11524" y="4653"/>
                  </a:lnTo>
                  <a:lnTo>
                    <a:pt x="9568" y="3526"/>
                  </a:lnTo>
                  <a:lnTo>
                    <a:pt x="9579" y="3481"/>
                  </a:lnTo>
                  <a:lnTo>
                    <a:pt x="9579" y="3447"/>
                  </a:lnTo>
                  <a:lnTo>
                    <a:pt x="9579" y="3401"/>
                  </a:lnTo>
                  <a:lnTo>
                    <a:pt x="9568" y="3367"/>
                  </a:lnTo>
                  <a:lnTo>
                    <a:pt x="9545" y="3322"/>
                  </a:lnTo>
                  <a:lnTo>
                    <a:pt x="9522" y="3299"/>
                  </a:lnTo>
                  <a:lnTo>
                    <a:pt x="9488" y="3265"/>
                  </a:lnTo>
                  <a:lnTo>
                    <a:pt x="9454" y="3242"/>
                  </a:lnTo>
                  <a:lnTo>
                    <a:pt x="9420" y="3231"/>
                  </a:lnTo>
                  <a:lnTo>
                    <a:pt x="9374" y="3219"/>
                  </a:lnTo>
                  <a:lnTo>
                    <a:pt x="9374" y="933"/>
                  </a:lnTo>
                  <a:lnTo>
                    <a:pt x="9420" y="921"/>
                  </a:lnTo>
                  <a:lnTo>
                    <a:pt x="9465" y="910"/>
                  </a:lnTo>
                  <a:lnTo>
                    <a:pt x="9499" y="887"/>
                  </a:lnTo>
                  <a:lnTo>
                    <a:pt x="9533" y="853"/>
                  </a:lnTo>
                  <a:lnTo>
                    <a:pt x="9568" y="819"/>
                  </a:lnTo>
                  <a:lnTo>
                    <a:pt x="9590" y="785"/>
                  </a:lnTo>
                  <a:lnTo>
                    <a:pt x="9602" y="739"/>
                  </a:lnTo>
                  <a:lnTo>
                    <a:pt x="9602" y="683"/>
                  </a:lnTo>
                  <a:lnTo>
                    <a:pt x="9602" y="637"/>
                  </a:lnTo>
                  <a:lnTo>
                    <a:pt x="9579" y="592"/>
                  </a:lnTo>
                  <a:lnTo>
                    <a:pt x="9556" y="546"/>
                  </a:lnTo>
                  <a:lnTo>
                    <a:pt x="9533" y="512"/>
                  </a:lnTo>
                  <a:lnTo>
                    <a:pt x="9488" y="478"/>
                  </a:lnTo>
                  <a:lnTo>
                    <a:pt x="9454" y="455"/>
                  </a:lnTo>
                  <a:lnTo>
                    <a:pt x="9408" y="444"/>
                  </a:lnTo>
                  <a:lnTo>
                    <a:pt x="9295" y="444"/>
                  </a:lnTo>
                  <a:lnTo>
                    <a:pt x="9238" y="466"/>
                  </a:lnTo>
                  <a:lnTo>
                    <a:pt x="9192" y="501"/>
                  </a:lnTo>
                  <a:lnTo>
                    <a:pt x="9147" y="546"/>
                  </a:lnTo>
                  <a:lnTo>
                    <a:pt x="8214" y="0"/>
                  </a:lnTo>
                  <a:lnTo>
                    <a:pt x="8123" y="0"/>
                  </a:lnTo>
                  <a:lnTo>
                    <a:pt x="9124" y="580"/>
                  </a:lnTo>
                  <a:lnTo>
                    <a:pt x="9113" y="637"/>
                  </a:lnTo>
                  <a:lnTo>
                    <a:pt x="9101" y="683"/>
                  </a:lnTo>
                  <a:lnTo>
                    <a:pt x="9113" y="739"/>
                  </a:lnTo>
                  <a:lnTo>
                    <a:pt x="9124" y="785"/>
                  </a:lnTo>
                  <a:lnTo>
                    <a:pt x="9147" y="819"/>
                  </a:lnTo>
                  <a:lnTo>
                    <a:pt x="9169" y="853"/>
                  </a:lnTo>
                  <a:lnTo>
                    <a:pt x="9204" y="887"/>
                  </a:lnTo>
                  <a:lnTo>
                    <a:pt x="9249" y="910"/>
                  </a:lnTo>
                  <a:lnTo>
                    <a:pt x="9283" y="921"/>
                  </a:lnTo>
                  <a:lnTo>
                    <a:pt x="9329" y="933"/>
                  </a:lnTo>
                  <a:lnTo>
                    <a:pt x="9329" y="3219"/>
                  </a:lnTo>
                  <a:lnTo>
                    <a:pt x="9295" y="3231"/>
                  </a:lnTo>
                  <a:lnTo>
                    <a:pt x="9249" y="3242"/>
                  </a:lnTo>
                  <a:lnTo>
                    <a:pt x="9215" y="3265"/>
                  </a:lnTo>
                  <a:lnTo>
                    <a:pt x="9192" y="3299"/>
                  </a:lnTo>
                  <a:lnTo>
                    <a:pt x="9158" y="3322"/>
                  </a:lnTo>
                  <a:lnTo>
                    <a:pt x="9147" y="3367"/>
                  </a:lnTo>
                  <a:lnTo>
                    <a:pt x="9135" y="3401"/>
                  </a:lnTo>
                  <a:lnTo>
                    <a:pt x="9124" y="3447"/>
                  </a:lnTo>
                  <a:lnTo>
                    <a:pt x="9135" y="3481"/>
                  </a:lnTo>
                  <a:lnTo>
                    <a:pt x="9147" y="3526"/>
                  </a:lnTo>
                  <a:lnTo>
                    <a:pt x="7145" y="4675"/>
                  </a:lnTo>
                  <a:lnTo>
                    <a:pt x="7122" y="4641"/>
                  </a:lnTo>
                  <a:lnTo>
                    <a:pt x="7076" y="4607"/>
                  </a:lnTo>
                  <a:lnTo>
                    <a:pt x="7031" y="4596"/>
                  </a:lnTo>
                  <a:lnTo>
                    <a:pt x="6985" y="4584"/>
                  </a:lnTo>
                  <a:lnTo>
                    <a:pt x="6940" y="4596"/>
                  </a:lnTo>
                  <a:lnTo>
                    <a:pt x="6894" y="4607"/>
                  </a:lnTo>
                  <a:lnTo>
                    <a:pt x="6849" y="4641"/>
                  </a:lnTo>
                  <a:lnTo>
                    <a:pt x="6815" y="4675"/>
                  </a:lnTo>
                  <a:lnTo>
                    <a:pt x="4824" y="3515"/>
                  </a:lnTo>
                  <a:lnTo>
                    <a:pt x="4835" y="3481"/>
                  </a:lnTo>
                  <a:lnTo>
                    <a:pt x="4835" y="3447"/>
                  </a:lnTo>
                  <a:lnTo>
                    <a:pt x="4835" y="3401"/>
                  </a:lnTo>
                  <a:lnTo>
                    <a:pt x="4824" y="3367"/>
                  </a:lnTo>
                  <a:lnTo>
                    <a:pt x="4801" y="3333"/>
                  </a:lnTo>
                  <a:lnTo>
                    <a:pt x="4779" y="3299"/>
                  </a:lnTo>
                  <a:lnTo>
                    <a:pt x="4744" y="3276"/>
                  </a:lnTo>
                  <a:lnTo>
                    <a:pt x="4710" y="3253"/>
                  </a:lnTo>
                  <a:lnTo>
                    <a:pt x="4676" y="3231"/>
                  </a:lnTo>
                  <a:lnTo>
                    <a:pt x="4642" y="3231"/>
                  </a:lnTo>
                  <a:lnTo>
                    <a:pt x="4642" y="887"/>
                  </a:lnTo>
                  <a:lnTo>
                    <a:pt x="4676" y="887"/>
                  </a:lnTo>
                  <a:lnTo>
                    <a:pt x="4710" y="876"/>
                  </a:lnTo>
                  <a:lnTo>
                    <a:pt x="4767" y="830"/>
                  </a:lnTo>
                  <a:lnTo>
                    <a:pt x="4801" y="762"/>
                  </a:lnTo>
                  <a:lnTo>
                    <a:pt x="4813" y="728"/>
                  </a:lnTo>
                  <a:lnTo>
                    <a:pt x="4824" y="683"/>
                  </a:lnTo>
                  <a:lnTo>
                    <a:pt x="4813" y="648"/>
                  </a:lnTo>
                  <a:lnTo>
                    <a:pt x="4801" y="603"/>
                  </a:lnTo>
                  <a:lnTo>
                    <a:pt x="5848" y="0"/>
                  </a:lnTo>
                  <a:lnTo>
                    <a:pt x="5757" y="0"/>
                  </a:lnTo>
                  <a:lnTo>
                    <a:pt x="4779" y="569"/>
                  </a:lnTo>
                  <a:lnTo>
                    <a:pt x="4744" y="535"/>
                  </a:lnTo>
                  <a:lnTo>
                    <a:pt x="4710" y="501"/>
                  </a:lnTo>
                  <a:lnTo>
                    <a:pt x="4665" y="489"/>
                  </a:lnTo>
                  <a:lnTo>
                    <a:pt x="4619" y="478"/>
                  </a:lnTo>
                  <a:lnTo>
                    <a:pt x="4562" y="489"/>
                  </a:lnTo>
                  <a:lnTo>
                    <a:pt x="4517" y="501"/>
                  </a:lnTo>
                  <a:lnTo>
                    <a:pt x="4483" y="535"/>
                  </a:lnTo>
                  <a:lnTo>
                    <a:pt x="4449" y="569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5913842" y="2483621"/>
              <a:ext cx="3230171" cy="2659852"/>
            </a:xfrm>
            <a:custGeom>
              <a:avLst/>
              <a:gdLst/>
              <a:ahLst/>
              <a:cxnLst/>
              <a:rect l="l" t="t" r="r" b="b"/>
              <a:pathLst>
                <a:path w="30862" h="25413" extrusionOk="0">
                  <a:moveTo>
                    <a:pt x="17052" y="364"/>
                  </a:moveTo>
                  <a:lnTo>
                    <a:pt x="19054" y="1524"/>
                  </a:lnTo>
                  <a:lnTo>
                    <a:pt x="19043" y="1593"/>
                  </a:lnTo>
                  <a:lnTo>
                    <a:pt x="19054" y="1661"/>
                  </a:lnTo>
                  <a:lnTo>
                    <a:pt x="19088" y="1706"/>
                  </a:lnTo>
                  <a:lnTo>
                    <a:pt x="19145" y="1752"/>
                  </a:lnTo>
                  <a:lnTo>
                    <a:pt x="19202" y="1763"/>
                  </a:lnTo>
                  <a:lnTo>
                    <a:pt x="19202" y="4152"/>
                  </a:lnTo>
                  <a:lnTo>
                    <a:pt x="19168" y="4152"/>
                  </a:lnTo>
                  <a:lnTo>
                    <a:pt x="19134" y="4163"/>
                  </a:lnTo>
                  <a:lnTo>
                    <a:pt x="19077" y="4209"/>
                  </a:lnTo>
                  <a:lnTo>
                    <a:pt x="19032" y="4277"/>
                  </a:lnTo>
                  <a:lnTo>
                    <a:pt x="19020" y="4311"/>
                  </a:lnTo>
                  <a:lnTo>
                    <a:pt x="19020" y="4345"/>
                  </a:lnTo>
                  <a:lnTo>
                    <a:pt x="19020" y="4380"/>
                  </a:lnTo>
                  <a:lnTo>
                    <a:pt x="19032" y="4414"/>
                  </a:lnTo>
                  <a:lnTo>
                    <a:pt x="17052" y="5563"/>
                  </a:lnTo>
                  <a:lnTo>
                    <a:pt x="17018" y="5517"/>
                  </a:lnTo>
                  <a:lnTo>
                    <a:pt x="16973" y="5483"/>
                  </a:lnTo>
                  <a:lnTo>
                    <a:pt x="16916" y="5460"/>
                  </a:lnTo>
                  <a:lnTo>
                    <a:pt x="16859" y="5449"/>
                  </a:lnTo>
                  <a:lnTo>
                    <a:pt x="16791" y="5460"/>
                  </a:lnTo>
                  <a:lnTo>
                    <a:pt x="16734" y="5483"/>
                  </a:lnTo>
                  <a:lnTo>
                    <a:pt x="16688" y="5517"/>
                  </a:lnTo>
                  <a:lnTo>
                    <a:pt x="16654" y="5563"/>
                  </a:lnTo>
                  <a:lnTo>
                    <a:pt x="14686" y="4425"/>
                  </a:lnTo>
                  <a:lnTo>
                    <a:pt x="14697" y="4380"/>
                  </a:lnTo>
                  <a:lnTo>
                    <a:pt x="14697" y="4345"/>
                  </a:lnTo>
                  <a:lnTo>
                    <a:pt x="14697" y="4311"/>
                  </a:lnTo>
                  <a:lnTo>
                    <a:pt x="14686" y="4266"/>
                  </a:lnTo>
                  <a:lnTo>
                    <a:pt x="14663" y="4232"/>
                  </a:lnTo>
                  <a:lnTo>
                    <a:pt x="14641" y="4209"/>
                  </a:lnTo>
                  <a:lnTo>
                    <a:pt x="14584" y="4163"/>
                  </a:lnTo>
                  <a:lnTo>
                    <a:pt x="14550" y="4141"/>
                  </a:lnTo>
                  <a:lnTo>
                    <a:pt x="14504" y="4141"/>
                  </a:lnTo>
                  <a:lnTo>
                    <a:pt x="14504" y="1831"/>
                  </a:lnTo>
                  <a:lnTo>
                    <a:pt x="14550" y="1831"/>
                  </a:lnTo>
                  <a:lnTo>
                    <a:pt x="14595" y="1809"/>
                  </a:lnTo>
                  <a:lnTo>
                    <a:pt x="14629" y="1786"/>
                  </a:lnTo>
                  <a:lnTo>
                    <a:pt x="14663" y="1752"/>
                  </a:lnTo>
                  <a:lnTo>
                    <a:pt x="14697" y="1718"/>
                  </a:lnTo>
                  <a:lnTo>
                    <a:pt x="14709" y="1684"/>
                  </a:lnTo>
                  <a:lnTo>
                    <a:pt x="14732" y="1638"/>
                  </a:lnTo>
                  <a:lnTo>
                    <a:pt x="14732" y="1593"/>
                  </a:lnTo>
                  <a:lnTo>
                    <a:pt x="14720" y="1536"/>
                  </a:lnTo>
                  <a:lnTo>
                    <a:pt x="14709" y="1490"/>
                  </a:lnTo>
                  <a:lnTo>
                    <a:pt x="16654" y="375"/>
                  </a:lnTo>
                  <a:lnTo>
                    <a:pt x="16688" y="410"/>
                  </a:lnTo>
                  <a:lnTo>
                    <a:pt x="16734" y="444"/>
                  </a:lnTo>
                  <a:lnTo>
                    <a:pt x="16791" y="466"/>
                  </a:lnTo>
                  <a:lnTo>
                    <a:pt x="16859" y="478"/>
                  </a:lnTo>
                  <a:lnTo>
                    <a:pt x="16916" y="466"/>
                  </a:lnTo>
                  <a:lnTo>
                    <a:pt x="16973" y="444"/>
                  </a:lnTo>
                  <a:lnTo>
                    <a:pt x="17018" y="410"/>
                  </a:lnTo>
                  <a:lnTo>
                    <a:pt x="17052" y="364"/>
                  </a:lnTo>
                  <a:close/>
                  <a:moveTo>
                    <a:pt x="26505" y="353"/>
                  </a:moveTo>
                  <a:lnTo>
                    <a:pt x="28553" y="1524"/>
                  </a:lnTo>
                  <a:lnTo>
                    <a:pt x="28541" y="1593"/>
                  </a:lnTo>
                  <a:lnTo>
                    <a:pt x="28553" y="1649"/>
                  </a:lnTo>
                  <a:lnTo>
                    <a:pt x="28575" y="1706"/>
                  </a:lnTo>
                  <a:lnTo>
                    <a:pt x="28632" y="1740"/>
                  </a:lnTo>
                  <a:lnTo>
                    <a:pt x="28689" y="1752"/>
                  </a:lnTo>
                  <a:lnTo>
                    <a:pt x="28689" y="4163"/>
                  </a:lnTo>
                  <a:lnTo>
                    <a:pt x="28621" y="4186"/>
                  </a:lnTo>
                  <a:lnTo>
                    <a:pt x="28564" y="4220"/>
                  </a:lnTo>
                  <a:lnTo>
                    <a:pt x="28530" y="4277"/>
                  </a:lnTo>
                  <a:lnTo>
                    <a:pt x="28519" y="4345"/>
                  </a:lnTo>
                  <a:lnTo>
                    <a:pt x="28530" y="4414"/>
                  </a:lnTo>
                  <a:lnTo>
                    <a:pt x="26539" y="5563"/>
                  </a:lnTo>
                  <a:lnTo>
                    <a:pt x="26494" y="5517"/>
                  </a:lnTo>
                  <a:lnTo>
                    <a:pt x="26448" y="5483"/>
                  </a:lnTo>
                  <a:lnTo>
                    <a:pt x="26391" y="5460"/>
                  </a:lnTo>
                  <a:lnTo>
                    <a:pt x="26335" y="5449"/>
                  </a:lnTo>
                  <a:lnTo>
                    <a:pt x="26278" y="5460"/>
                  </a:lnTo>
                  <a:lnTo>
                    <a:pt x="26221" y="5483"/>
                  </a:lnTo>
                  <a:lnTo>
                    <a:pt x="26175" y="5517"/>
                  </a:lnTo>
                  <a:lnTo>
                    <a:pt x="26130" y="5563"/>
                  </a:lnTo>
                  <a:lnTo>
                    <a:pt x="24162" y="4425"/>
                  </a:lnTo>
                  <a:lnTo>
                    <a:pt x="24173" y="4380"/>
                  </a:lnTo>
                  <a:lnTo>
                    <a:pt x="24173" y="4345"/>
                  </a:lnTo>
                  <a:lnTo>
                    <a:pt x="24173" y="4311"/>
                  </a:lnTo>
                  <a:lnTo>
                    <a:pt x="24162" y="4266"/>
                  </a:lnTo>
                  <a:lnTo>
                    <a:pt x="24150" y="4232"/>
                  </a:lnTo>
                  <a:lnTo>
                    <a:pt x="24128" y="4209"/>
                  </a:lnTo>
                  <a:lnTo>
                    <a:pt x="24059" y="4163"/>
                  </a:lnTo>
                  <a:lnTo>
                    <a:pt x="24025" y="4141"/>
                  </a:lnTo>
                  <a:lnTo>
                    <a:pt x="23991" y="4141"/>
                  </a:lnTo>
                  <a:lnTo>
                    <a:pt x="23991" y="1809"/>
                  </a:lnTo>
                  <a:lnTo>
                    <a:pt x="24025" y="1797"/>
                  </a:lnTo>
                  <a:lnTo>
                    <a:pt x="24071" y="1786"/>
                  </a:lnTo>
                  <a:lnTo>
                    <a:pt x="24094" y="1763"/>
                  </a:lnTo>
                  <a:lnTo>
                    <a:pt x="24128" y="1729"/>
                  </a:lnTo>
                  <a:lnTo>
                    <a:pt x="24150" y="1706"/>
                  </a:lnTo>
                  <a:lnTo>
                    <a:pt x="24173" y="1672"/>
                  </a:lnTo>
                  <a:lnTo>
                    <a:pt x="24173" y="1627"/>
                  </a:lnTo>
                  <a:lnTo>
                    <a:pt x="24185" y="1593"/>
                  </a:lnTo>
                  <a:lnTo>
                    <a:pt x="24173" y="1547"/>
                  </a:lnTo>
                  <a:lnTo>
                    <a:pt x="24162" y="1513"/>
                  </a:lnTo>
                  <a:lnTo>
                    <a:pt x="26164" y="353"/>
                  </a:lnTo>
                  <a:lnTo>
                    <a:pt x="26198" y="387"/>
                  </a:lnTo>
                  <a:lnTo>
                    <a:pt x="26232" y="421"/>
                  </a:lnTo>
                  <a:lnTo>
                    <a:pt x="26278" y="432"/>
                  </a:lnTo>
                  <a:lnTo>
                    <a:pt x="26335" y="444"/>
                  </a:lnTo>
                  <a:lnTo>
                    <a:pt x="26380" y="432"/>
                  </a:lnTo>
                  <a:lnTo>
                    <a:pt x="26437" y="421"/>
                  </a:lnTo>
                  <a:lnTo>
                    <a:pt x="26471" y="387"/>
                  </a:lnTo>
                  <a:lnTo>
                    <a:pt x="26505" y="353"/>
                  </a:lnTo>
                  <a:close/>
                  <a:moveTo>
                    <a:pt x="12309" y="364"/>
                  </a:moveTo>
                  <a:lnTo>
                    <a:pt x="14254" y="1490"/>
                  </a:lnTo>
                  <a:lnTo>
                    <a:pt x="14242" y="1536"/>
                  </a:lnTo>
                  <a:lnTo>
                    <a:pt x="14231" y="1593"/>
                  </a:lnTo>
                  <a:lnTo>
                    <a:pt x="14242" y="1638"/>
                  </a:lnTo>
                  <a:lnTo>
                    <a:pt x="14254" y="1684"/>
                  </a:lnTo>
                  <a:lnTo>
                    <a:pt x="14277" y="1718"/>
                  </a:lnTo>
                  <a:lnTo>
                    <a:pt x="14299" y="1763"/>
                  </a:lnTo>
                  <a:lnTo>
                    <a:pt x="14333" y="1786"/>
                  </a:lnTo>
                  <a:lnTo>
                    <a:pt x="14379" y="1809"/>
                  </a:lnTo>
                  <a:lnTo>
                    <a:pt x="14413" y="1831"/>
                  </a:lnTo>
                  <a:lnTo>
                    <a:pt x="14459" y="1831"/>
                  </a:lnTo>
                  <a:lnTo>
                    <a:pt x="14459" y="4129"/>
                  </a:lnTo>
                  <a:lnTo>
                    <a:pt x="14424" y="4141"/>
                  </a:lnTo>
                  <a:lnTo>
                    <a:pt x="14390" y="4152"/>
                  </a:lnTo>
                  <a:lnTo>
                    <a:pt x="14356" y="4175"/>
                  </a:lnTo>
                  <a:lnTo>
                    <a:pt x="14322" y="4198"/>
                  </a:lnTo>
                  <a:lnTo>
                    <a:pt x="14299" y="4232"/>
                  </a:lnTo>
                  <a:lnTo>
                    <a:pt x="14288" y="4266"/>
                  </a:lnTo>
                  <a:lnTo>
                    <a:pt x="14277" y="4311"/>
                  </a:lnTo>
                  <a:lnTo>
                    <a:pt x="14265" y="4345"/>
                  </a:lnTo>
                  <a:lnTo>
                    <a:pt x="14277" y="4391"/>
                  </a:lnTo>
                  <a:lnTo>
                    <a:pt x="14288" y="4425"/>
                  </a:lnTo>
                  <a:lnTo>
                    <a:pt x="12286" y="5574"/>
                  </a:lnTo>
                  <a:lnTo>
                    <a:pt x="12252" y="5540"/>
                  </a:lnTo>
                  <a:lnTo>
                    <a:pt x="12218" y="5506"/>
                  </a:lnTo>
                  <a:lnTo>
                    <a:pt x="12161" y="5494"/>
                  </a:lnTo>
                  <a:lnTo>
                    <a:pt x="12115" y="5483"/>
                  </a:lnTo>
                  <a:lnTo>
                    <a:pt x="12058" y="5494"/>
                  </a:lnTo>
                  <a:lnTo>
                    <a:pt x="12013" y="5506"/>
                  </a:lnTo>
                  <a:lnTo>
                    <a:pt x="11979" y="5540"/>
                  </a:lnTo>
                  <a:lnTo>
                    <a:pt x="11945" y="5574"/>
                  </a:lnTo>
                  <a:lnTo>
                    <a:pt x="9988" y="4448"/>
                  </a:lnTo>
                  <a:lnTo>
                    <a:pt x="9999" y="4402"/>
                  </a:lnTo>
                  <a:lnTo>
                    <a:pt x="9999" y="4345"/>
                  </a:lnTo>
                  <a:lnTo>
                    <a:pt x="9999" y="4300"/>
                  </a:lnTo>
                  <a:lnTo>
                    <a:pt x="9988" y="4254"/>
                  </a:lnTo>
                  <a:lnTo>
                    <a:pt x="9965" y="4209"/>
                  </a:lnTo>
                  <a:lnTo>
                    <a:pt x="9931" y="4175"/>
                  </a:lnTo>
                  <a:lnTo>
                    <a:pt x="9897" y="4141"/>
                  </a:lnTo>
                  <a:lnTo>
                    <a:pt x="9863" y="4118"/>
                  </a:lnTo>
                  <a:lnTo>
                    <a:pt x="9817" y="4095"/>
                  </a:lnTo>
                  <a:lnTo>
                    <a:pt x="9772" y="4095"/>
                  </a:lnTo>
                  <a:lnTo>
                    <a:pt x="9772" y="1775"/>
                  </a:lnTo>
                  <a:lnTo>
                    <a:pt x="9829" y="1752"/>
                  </a:lnTo>
                  <a:lnTo>
                    <a:pt x="9886" y="1718"/>
                  </a:lnTo>
                  <a:lnTo>
                    <a:pt x="9920" y="1661"/>
                  </a:lnTo>
                  <a:lnTo>
                    <a:pt x="9931" y="1593"/>
                  </a:lnTo>
                  <a:lnTo>
                    <a:pt x="9931" y="1558"/>
                  </a:lnTo>
                  <a:lnTo>
                    <a:pt x="9920" y="1524"/>
                  </a:lnTo>
                  <a:lnTo>
                    <a:pt x="11922" y="364"/>
                  </a:lnTo>
                  <a:lnTo>
                    <a:pt x="11956" y="410"/>
                  </a:lnTo>
                  <a:lnTo>
                    <a:pt x="12002" y="444"/>
                  </a:lnTo>
                  <a:lnTo>
                    <a:pt x="12058" y="466"/>
                  </a:lnTo>
                  <a:lnTo>
                    <a:pt x="12172" y="466"/>
                  </a:lnTo>
                  <a:lnTo>
                    <a:pt x="12229" y="444"/>
                  </a:lnTo>
                  <a:lnTo>
                    <a:pt x="12275" y="410"/>
                  </a:lnTo>
                  <a:lnTo>
                    <a:pt x="12309" y="364"/>
                  </a:lnTo>
                  <a:close/>
                  <a:moveTo>
                    <a:pt x="19396" y="4459"/>
                  </a:moveTo>
                  <a:lnTo>
                    <a:pt x="21386" y="5608"/>
                  </a:lnTo>
                  <a:lnTo>
                    <a:pt x="21363" y="5642"/>
                  </a:lnTo>
                  <a:lnTo>
                    <a:pt x="21363" y="5699"/>
                  </a:lnTo>
                  <a:lnTo>
                    <a:pt x="21363" y="5733"/>
                  </a:lnTo>
                  <a:lnTo>
                    <a:pt x="21375" y="5779"/>
                  </a:lnTo>
                  <a:lnTo>
                    <a:pt x="21398" y="5813"/>
                  </a:lnTo>
                  <a:lnTo>
                    <a:pt x="21420" y="5847"/>
                  </a:lnTo>
                  <a:lnTo>
                    <a:pt x="21454" y="5881"/>
                  </a:lnTo>
                  <a:lnTo>
                    <a:pt x="21489" y="5904"/>
                  </a:lnTo>
                  <a:lnTo>
                    <a:pt x="21534" y="5915"/>
                  </a:lnTo>
                  <a:lnTo>
                    <a:pt x="21580" y="5927"/>
                  </a:lnTo>
                  <a:lnTo>
                    <a:pt x="21580" y="8259"/>
                  </a:lnTo>
                  <a:lnTo>
                    <a:pt x="21511" y="8281"/>
                  </a:lnTo>
                  <a:lnTo>
                    <a:pt x="21454" y="8327"/>
                  </a:lnTo>
                  <a:lnTo>
                    <a:pt x="21420" y="8384"/>
                  </a:lnTo>
                  <a:lnTo>
                    <a:pt x="21409" y="8418"/>
                  </a:lnTo>
                  <a:lnTo>
                    <a:pt x="21398" y="8452"/>
                  </a:lnTo>
                  <a:lnTo>
                    <a:pt x="21409" y="8520"/>
                  </a:lnTo>
                  <a:lnTo>
                    <a:pt x="19396" y="9680"/>
                  </a:lnTo>
                  <a:lnTo>
                    <a:pt x="19361" y="9646"/>
                  </a:lnTo>
                  <a:lnTo>
                    <a:pt x="19327" y="9624"/>
                  </a:lnTo>
                  <a:lnTo>
                    <a:pt x="19270" y="9601"/>
                  </a:lnTo>
                  <a:lnTo>
                    <a:pt x="19225" y="9589"/>
                  </a:lnTo>
                  <a:lnTo>
                    <a:pt x="19168" y="9601"/>
                  </a:lnTo>
                  <a:lnTo>
                    <a:pt x="19123" y="9612"/>
                  </a:lnTo>
                  <a:lnTo>
                    <a:pt x="19088" y="9646"/>
                  </a:lnTo>
                  <a:lnTo>
                    <a:pt x="19054" y="9680"/>
                  </a:lnTo>
                  <a:lnTo>
                    <a:pt x="17052" y="8520"/>
                  </a:lnTo>
                  <a:lnTo>
                    <a:pt x="17064" y="8486"/>
                  </a:lnTo>
                  <a:lnTo>
                    <a:pt x="17064" y="8452"/>
                  </a:lnTo>
                  <a:lnTo>
                    <a:pt x="17064" y="8418"/>
                  </a:lnTo>
                  <a:lnTo>
                    <a:pt x="17052" y="8372"/>
                  </a:lnTo>
                  <a:lnTo>
                    <a:pt x="17007" y="8315"/>
                  </a:lnTo>
                  <a:lnTo>
                    <a:pt x="16950" y="8270"/>
                  </a:lnTo>
                  <a:lnTo>
                    <a:pt x="16916" y="8259"/>
                  </a:lnTo>
                  <a:lnTo>
                    <a:pt x="16882" y="8247"/>
                  </a:lnTo>
                  <a:lnTo>
                    <a:pt x="16882" y="5938"/>
                  </a:lnTo>
                  <a:lnTo>
                    <a:pt x="16927" y="5927"/>
                  </a:lnTo>
                  <a:lnTo>
                    <a:pt x="16961" y="5904"/>
                  </a:lnTo>
                  <a:lnTo>
                    <a:pt x="17007" y="5881"/>
                  </a:lnTo>
                  <a:lnTo>
                    <a:pt x="17029" y="5858"/>
                  </a:lnTo>
                  <a:lnTo>
                    <a:pt x="17064" y="5824"/>
                  </a:lnTo>
                  <a:lnTo>
                    <a:pt x="17075" y="5779"/>
                  </a:lnTo>
                  <a:lnTo>
                    <a:pt x="17086" y="5745"/>
                  </a:lnTo>
                  <a:lnTo>
                    <a:pt x="17098" y="5699"/>
                  </a:lnTo>
                  <a:lnTo>
                    <a:pt x="17086" y="5642"/>
                  </a:lnTo>
                  <a:lnTo>
                    <a:pt x="17075" y="5597"/>
                  </a:lnTo>
                  <a:lnTo>
                    <a:pt x="19054" y="4459"/>
                  </a:lnTo>
                  <a:lnTo>
                    <a:pt x="19088" y="4493"/>
                  </a:lnTo>
                  <a:lnTo>
                    <a:pt x="19123" y="4527"/>
                  </a:lnTo>
                  <a:lnTo>
                    <a:pt x="19168" y="4539"/>
                  </a:lnTo>
                  <a:lnTo>
                    <a:pt x="19225" y="4550"/>
                  </a:lnTo>
                  <a:lnTo>
                    <a:pt x="19270" y="4539"/>
                  </a:lnTo>
                  <a:lnTo>
                    <a:pt x="19327" y="4527"/>
                  </a:lnTo>
                  <a:lnTo>
                    <a:pt x="19361" y="4493"/>
                  </a:lnTo>
                  <a:lnTo>
                    <a:pt x="19396" y="4459"/>
                  </a:lnTo>
                  <a:close/>
                  <a:moveTo>
                    <a:pt x="2799" y="8554"/>
                  </a:moveTo>
                  <a:lnTo>
                    <a:pt x="4790" y="9703"/>
                  </a:lnTo>
                  <a:lnTo>
                    <a:pt x="4767" y="9749"/>
                  </a:lnTo>
                  <a:lnTo>
                    <a:pt x="4767" y="9806"/>
                  </a:lnTo>
                  <a:lnTo>
                    <a:pt x="4767" y="9851"/>
                  </a:lnTo>
                  <a:lnTo>
                    <a:pt x="4778" y="9885"/>
                  </a:lnTo>
                  <a:lnTo>
                    <a:pt x="4801" y="9931"/>
                  </a:lnTo>
                  <a:lnTo>
                    <a:pt x="4824" y="9965"/>
                  </a:lnTo>
                  <a:lnTo>
                    <a:pt x="4858" y="9988"/>
                  </a:lnTo>
                  <a:lnTo>
                    <a:pt x="4892" y="10010"/>
                  </a:lnTo>
                  <a:lnTo>
                    <a:pt x="4937" y="10033"/>
                  </a:lnTo>
                  <a:lnTo>
                    <a:pt x="4983" y="10033"/>
                  </a:lnTo>
                  <a:lnTo>
                    <a:pt x="4983" y="12388"/>
                  </a:lnTo>
                  <a:lnTo>
                    <a:pt x="4926" y="12399"/>
                  </a:lnTo>
                  <a:lnTo>
                    <a:pt x="4869" y="12445"/>
                  </a:lnTo>
                  <a:lnTo>
                    <a:pt x="4846" y="12490"/>
                  </a:lnTo>
                  <a:lnTo>
                    <a:pt x="4824" y="12558"/>
                  </a:lnTo>
                  <a:lnTo>
                    <a:pt x="4835" y="12615"/>
                  </a:lnTo>
                  <a:lnTo>
                    <a:pt x="2856" y="13753"/>
                  </a:lnTo>
                  <a:lnTo>
                    <a:pt x="2810" y="13707"/>
                  </a:lnTo>
                  <a:lnTo>
                    <a:pt x="2765" y="13673"/>
                  </a:lnTo>
                  <a:lnTo>
                    <a:pt x="2696" y="13650"/>
                  </a:lnTo>
                  <a:lnTo>
                    <a:pt x="2628" y="13639"/>
                  </a:lnTo>
                  <a:lnTo>
                    <a:pt x="2571" y="13650"/>
                  </a:lnTo>
                  <a:lnTo>
                    <a:pt x="2503" y="13673"/>
                  </a:lnTo>
                  <a:lnTo>
                    <a:pt x="2458" y="13707"/>
                  </a:lnTo>
                  <a:lnTo>
                    <a:pt x="2412" y="13753"/>
                  </a:lnTo>
                  <a:lnTo>
                    <a:pt x="478" y="12638"/>
                  </a:lnTo>
                  <a:lnTo>
                    <a:pt x="490" y="12604"/>
                  </a:lnTo>
                  <a:lnTo>
                    <a:pt x="490" y="12558"/>
                  </a:lnTo>
                  <a:lnTo>
                    <a:pt x="490" y="12513"/>
                  </a:lnTo>
                  <a:lnTo>
                    <a:pt x="478" y="12467"/>
                  </a:lnTo>
                  <a:lnTo>
                    <a:pt x="455" y="12433"/>
                  </a:lnTo>
                  <a:lnTo>
                    <a:pt x="433" y="12399"/>
                  </a:lnTo>
                  <a:lnTo>
                    <a:pt x="399" y="12376"/>
                  </a:lnTo>
                  <a:lnTo>
                    <a:pt x="364" y="12354"/>
                  </a:lnTo>
                  <a:lnTo>
                    <a:pt x="330" y="12331"/>
                  </a:lnTo>
                  <a:lnTo>
                    <a:pt x="285" y="12331"/>
                  </a:lnTo>
                  <a:lnTo>
                    <a:pt x="285" y="10056"/>
                  </a:lnTo>
                  <a:lnTo>
                    <a:pt x="330" y="10044"/>
                  </a:lnTo>
                  <a:lnTo>
                    <a:pt x="376" y="10033"/>
                  </a:lnTo>
                  <a:lnTo>
                    <a:pt x="410" y="9999"/>
                  </a:lnTo>
                  <a:lnTo>
                    <a:pt x="444" y="9976"/>
                  </a:lnTo>
                  <a:lnTo>
                    <a:pt x="478" y="9931"/>
                  </a:lnTo>
                  <a:lnTo>
                    <a:pt x="501" y="9897"/>
                  </a:lnTo>
                  <a:lnTo>
                    <a:pt x="512" y="9851"/>
                  </a:lnTo>
                  <a:lnTo>
                    <a:pt x="512" y="9806"/>
                  </a:lnTo>
                  <a:lnTo>
                    <a:pt x="512" y="9749"/>
                  </a:lnTo>
                  <a:lnTo>
                    <a:pt x="490" y="9703"/>
                  </a:lnTo>
                  <a:lnTo>
                    <a:pt x="2469" y="8554"/>
                  </a:lnTo>
                  <a:lnTo>
                    <a:pt x="2503" y="8600"/>
                  </a:lnTo>
                  <a:lnTo>
                    <a:pt x="2537" y="8623"/>
                  </a:lnTo>
                  <a:lnTo>
                    <a:pt x="2583" y="8634"/>
                  </a:lnTo>
                  <a:lnTo>
                    <a:pt x="2628" y="8645"/>
                  </a:lnTo>
                  <a:lnTo>
                    <a:pt x="2685" y="8634"/>
                  </a:lnTo>
                  <a:lnTo>
                    <a:pt x="2731" y="8623"/>
                  </a:lnTo>
                  <a:lnTo>
                    <a:pt x="2765" y="8588"/>
                  </a:lnTo>
                  <a:lnTo>
                    <a:pt x="2799" y="8554"/>
                  </a:lnTo>
                  <a:close/>
                  <a:moveTo>
                    <a:pt x="17029" y="8566"/>
                  </a:moveTo>
                  <a:lnTo>
                    <a:pt x="19032" y="9726"/>
                  </a:lnTo>
                  <a:lnTo>
                    <a:pt x="19020" y="9760"/>
                  </a:lnTo>
                  <a:lnTo>
                    <a:pt x="19020" y="9806"/>
                  </a:lnTo>
                  <a:lnTo>
                    <a:pt x="19020" y="9840"/>
                  </a:lnTo>
                  <a:lnTo>
                    <a:pt x="19032" y="9874"/>
                  </a:lnTo>
                  <a:lnTo>
                    <a:pt x="19043" y="9908"/>
                  </a:lnTo>
                  <a:lnTo>
                    <a:pt x="19066" y="9942"/>
                  </a:lnTo>
                  <a:lnTo>
                    <a:pt x="19134" y="9988"/>
                  </a:lnTo>
                  <a:lnTo>
                    <a:pt x="19168" y="9999"/>
                  </a:lnTo>
                  <a:lnTo>
                    <a:pt x="19202" y="10010"/>
                  </a:lnTo>
                  <a:lnTo>
                    <a:pt x="19202" y="12376"/>
                  </a:lnTo>
                  <a:lnTo>
                    <a:pt x="19145" y="12399"/>
                  </a:lnTo>
                  <a:lnTo>
                    <a:pt x="19088" y="12433"/>
                  </a:lnTo>
                  <a:lnTo>
                    <a:pt x="19054" y="12490"/>
                  </a:lnTo>
                  <a:lnTo>
                    <a:pt x="19043" y="12558"/>
                  </a:lnTo>
                  <a:lnTo>
                    <a:pt x="19054" y="12615"/>
                  </a:lnTo>
                  <a:lnTo>
                    <a:pt x="17075" y="13753"/>
                  </a:lnTo>
                  <a:lnTo>
                    <a:pt x="17041" y="13707"/>
                  </a:lnTo>
                  <a:lnTo>
                    <a:pt x="16984" y="13673"/>
                  </a:lnTo>
                  <a:lnTo>
                    <a:pt x="16927" y="13639"/>
                  </a:lnTo>
                  <a:lnTo>
                    <a:pt x="16791" y="13639"/>
                  </a:lnTo>
                  <a:lnTo>
                    <a:pt x="16722" y="13662"/>
                  </a:lnTo>
                  <a:lnTo>
                    <a:pt x="16665" y="13707"/>
                  </a:lnTo>
                  <a:lnTo>
                    <a:pt x="16631" y="13753"/>
                  </a:lnTo>
                  <a:lnTo>
                    <a:pt x="14732" y="12661"/>
                  </a:lnTo>
                  <a:lnTo>
                    <a:pt x="14743" y="12615"/>
                  </a:lnTo>
                  <a:lnTo>
                    <a:pt x="14754" y="12558"/>
                  </a:lnTo>
                  <a:lnTo>
                    <a:pt x="14743" y="12502"/>
                  </a:lnTo>
                  <a:lnTo>
                    <a:pt x="14732" y="12456"/>
                  </a:lnTo>
                  <a:lnTo>
                    <a:pt x="14709" y="12411"/>
                  </a:lnTo>
                  <a:lnTo>
                    <a:pt x="14686" y="12376"/>
                  </a:lnTo>
                  <a:lnTo>
                    <a:pt x="14641" y="12342"/>
                  </a:lnTo>
                  <a:lnTo>
                    <a:pt x="14606" y="12320"/>
                  </a:lnTo>
                  <a:lnTo>
                    <a:pt x="14561" y="12297"/>
                  </a:lnTo>
                  <a:lnTo>
                    <a:pt x="14504" y="12297"/>
                  </a:lnTo>
                  <a:lnTo>
                    <a:pt x="14504" y="9999"/>
                  </a:lnTo>
                  <a:lnTo>
                    <a:pt x="14572" y="9976"/>
                  </a:lnTo>
                  <a:lnTo>
                    <a:pt x="14629" y="9931"/>
                  </a:lnTo>
                  <a:lnTo>
                    <a:pt x="14675" y="9874"/>
                  </a:lnTo>
                  <a:lnTo>
                    <a:pt x="14686" y="9840"/>
                  </a:lnTo>
                  <a:lnTo>
                    <a:pt x="14686" y="9806"/>
                  </a:lnTo>
                  <a:lnTo>
                    <a:pt x="14675" y="9760"/>
                  </a:lnTo>
                  <a:lnTo>
                    <a:pt x="14675" y="9726"/>
                  </a:lnTo>
                  <a:lnTo>
                    <a:pt x="16677" y="8566"/>
                  </a:lnTo>
                  <a:lnTo>
                    <a:pt x="16711" y="8611"/>
                  </a:lnTo>
                  <a:lnTo>
                    <a:pt x="16756" y="8634"/>
                  </a:lnTo>
                  <a:lnTo>
                    <a:pt x="16802" y="8657"/>
                  </a:lnTo>
                  <a:lnTo>
                    <a:pt x="16904" y="8657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29" y="8566"/>
                  </a:lnTo>
                  <a:close/>
                  <a:moveTo>
                    <a:pt x="7576" y="8588"/>
                  </a:moveTo>
                  <a:lnTo>
                    <a:pt x="9544" y="9715"/>
                  </a:lnTo>
                  <a:lnTo>
                    <a:pt x="9533" y="9760"/>
                  </a:lnTo>
                  <a:lnTo>
                    <a:pt x="9522" y="9806"/>
                  </a:lnTo>
                  <a:lnTo>
                    <a:pt x="9522" y="9840"/>
                  </a:lnTo>
                  <a:lnTo>
                    <a:pt x="9533" y="9885"/>
                  </a:lnTo>
                  <a:lnTo>
                    <a:pt x="9556" y="9919"/>
                  </a:lnTo>
                  <a:lnTo>
                    <a:pt x="9579" y="9953"/>
                  </a:lnTo>
                  <a:lnTo>
                    <a:pt x="9613" y="9976"/>
                  </a:lnTo>
                  <a:lnTo>
                    <a:pt x="9647" y="9999"/>
                  </a:lnTo>
                  <a:lnTo>
                    <a:pt x="9681" y="10010"/>
                  </a:lnTo>
                  <a:lnTo>
                    <a:pt x="9726" y="10022"/>
                  </a:lnTo>
                  <a:lnTo>
                    <a:pt x="9726" y="12365"/>
                  </a:lnTo>
                  <a:lnTo>
                    <a:pt x="9658" y="12388"/>
                  </a:lnTo>
                  <a:lnTo>
                    <a:pt x="9601" y="12433"/>
                  </a:lnTo>
                  <a:lnTo>
                    <a:pt x="9567" y="12490"/>
                  </a:lnTo>
                  <a:lnTo>
                    <a:pt x="9556" y="12558"/>
                  </a:lnTo>
                  <a:lnTo>
                    <a:pt x="9567" y="12627"/>
                  </a:lnTo>
                  <a:lnTo>
                    <a:pt x="7554" y="13787"/>
                  </a:lnTo>
                  <a:lnTo>
                    <a:pt x="7520" y="13741"/>
                  </a:lnTo>
                  <a:lnTo>
                    <a:pt x="7474" y="13707"/>
                  </a:lnTo>
                  <a:lnTo>
                    <a:pt x="7429" y="13696"/>
                  </a:lnTo>
                  <a:lnTo>
                    <a:pt x="7372" y="13685"/>
                  </a:lnTo>
                  <a:lnTo>
                    <a:pt x="7315" y="13696"/>
                  </a:lnTo>
                  <a:lnTo>
                    <a:pt x="7269" y="13707"/>
                  </a:lnTo>
                  <a:lnTo>
                    <a:pt x="7224" y="13741"/>
                  </a:lnTo>
                  <a:lnTo>
                    <a:pt x="7190" y="13787"/>
                  </a:lnTo>
                  <a:lnTo>
                    <a:pt x="5165" y="12615"/>
                  </a:lnTo>
                  <a:lnTo>
                    <a:pt x="5176" y="12558"/>
                  </a:lnTo>
                  <a:lnTo>
                    <a:pt x="5165" y="12490"/>
                  </a:lnTo>
                  <a:lnTo>
                    <a:pt x="5131" y="12445"/>
                  </a:lnTo>
                  <a:lnTo>
                    <a:pt x="5085" y="12411"/>
                  </a:lnTo>
                  <a:lnTo>
                    <a:pt x="5028" y="12388"/>
                  </a:lnTo>
                  <a:lnTo>
                    <a:pt x="5028" y="10033"/>
                  </a:lnTo>
                  <a:lnTo>
                    <a:pt x="5074" y="10033"/>
                  </a:lnTo>
                  <a:lnTo>
                    <a:pt x="5108" y="10010"/>
                  </a:lnTo>
                  <a:lnTo>
                    <a:pt x="5154" y="9988"/>
                  </a:lnTo>
                  <a:lnTo>
                    <a:pt x="5176" y="9965"/>
                  </a:lnTo>
                  <a:lnTo>
                    <a:pt x="5210" y="9931"/>
                  </a:lnTo>
                  <a:lnTo>
                    <a:pt x="5222" y="9885"/>
                  </a:lnTo>
                  <a:lnTo>
                    <a:pt x="5233" y="9840"/>
                  </a:lnTo>
                  <a:lnTo>
                    <a:pt x="5245" y="9806"/>
                  </a:lnTo>
                  <a:lnTo>
                    <a:pt x="5233" y="9749"/>
                  </a:lnTo>
                  <a:lnTo>
                    <a:pt x="5222" y="9703"/>
                  </a:lnTo>
                  <a:lnTo>
                    <a:pt x="7167" y="8588"/>
                  </a:lnTo>
                  <a:lnTo>
                    <a:pt x="7201" y="8634"/>
                  </a:lnTo>
                  <a:lnTo>
                    <a:pt x="7258" y="8668"/>
                  </a:lnTo>
                  <a:lnTo>
                    <a:pt x="7315" y="8691"/>
                  </a:lnTo>
                  <a:lnTo>
                    <a:pt x="7372" y="8702"/>
                  </a:lnTo>
                  <a:lnTo>
                    <a:pt x="7440" y="8691"/>
                  </a:lnTo>
                  <a:lnTo>
                    <a:pt x="7497" y="8668"/>
                  </a:lnTo>
                  <a:lnTo>
                    <a:pt x="7542" y="8634"/>
                  </a:lnTo>
                  <a:lnTo>
                    <a:pt x="7576" y="8588"/>
                  </a:lnTo>
                  <a:close/>
                  <a:moveTo>
                    <a:pt x="21750" y="8554"/>
                  </a:moveTo>
                  <a:lnTo>
                    <a:pt x="23764" y="9715"/>
                  </a:lnTo>
                  <a:lnTo>
                    <a:pt x="23752" y="9760"/>
                  </a:lnTo>
                  <a:lnTo>
                    <a:pt x="23752" y="9806"/>
                  </a:lnTo>
                  <a:lnTo>
                    <a:pt x="23752" y="9840"/>
                  </a:lnTo>
                  <a:lnTo>
                    <a:pt x="23764" y="9874"/>
                  </a:lnTo>
                  <a:lnTo>
                    <a:pt x="23786" y="9908"/>
                  </a:lnTo>
                  <a:lnTo>
                    <a:pt x="23809" y="9942"/>
                  </a:lnTo>
                  <a:lnTo>
                    <a:pt x="23832" y="9965"/>
                  </a:lnTo>
                  <a:lnTo>
                    <a:pt x="23866" y="9988"/>
                  </a:lnTo>
                  <a:lnTo>
                    <a:pt x="23912" y="9999"/>
                  </a:lnTo>
                  <a:lnTo>
                    <a:pt x="23946" y="10010"/>
                  </a:lnTo>
                  <a:lnTo>
                    <a:pt x="23946" y="12354"/>
                  </a:lnTo>
                  <a:lnTo>
                    <a:pt x="23912" y="12354"/>
                  </a:lnTo>
                  <a:lnTo>
                    <a:pt x="23866" y="12365"/>
                  </a:lnTo>
                  <a:lnTo>
                    <a:pt x="23832" y="12388"/>
                  </a:lnTo>
                  <a:lnTo>
                    <a:pt x="23809" y="12411"/>
                  </a:lnTo>
                  <a:lnTo>
                    <a:pt x="23786" y="12445"/>
                  </a:lnTo>
                  <a:lnTo>
                    <a:pt x="23764" y="12479"/>
                  </a:lnTo>
                  <a:lnTo>
                    <a:pt x="23752" y="12513"/>
                  </a:lnTo>
                  <a:lnTo>
                    <a:pt x="23752" y="12558"/>
                  </a:lnTo>
                  <a:lnTo>
                    <a:pt x="23752" y="12593"/>
                  </a:lnTo>
                  <a:lnTo>
                    <a:pt x="23764" y="12638"/>
                  </a:lnTo>
                  <a:lnTo>
                    <a:pt x="21750" y="13798"/>
                  </a:lnTo>
                  <a:lnTo>
                    <a:pt x="21727" y="13764"/>
                  </a:lnTo>
                  <a:lnTo>
                    <a:pt x="21682" y="13730"/>
                  </a:lnTo>
                  <a:lnTo>
                    <a:pt x="21636" y="13719"/>
                  </a:lnTo>
                  <a:lnTo>
                    <a:pt x="21591" y="13707"/>
                  </a:lnTo>
                  <a:lnTo>
                    <a:pt x="21545" y="13719"/>
                  </a:lnTo>
                  <a:lnTo>
                    <a:pt x="21500" y="13730"/>
                  </a:lnTo>
                  <a:lnTo>
                    <a:pt x="21466" y="13764"/>
                  </a:lnTo>
                  <a:lnTo>
                    <a:pt x="21432" y="13798"/>
                  </a:lnTo>
                  <a:lnTo>
                    <a:pt x="19396" y="12615"/>
                  </a:lnTo>
                  <a:lnTo>
                    <a:pt x="19407" y="12558"/>
                  </a:lnTo>
                  <a:lnTo>
                    <a:pt x="19396" y="12490"/>
                  </a:lnTo>
                  <a:lnTo>
                    <a:pt x="19361" y="12445"/>
                  </a:lnTo>
                  <a:lnTo>
                    <a:pt x="19305" y="12399"/>
                  </a:lnTo>
                  <a:lnTo>
                    <a:pt x="19248" y="12376"/>
                  </a:lnTo>
                  <a:lnTo>
                    <a:pt x="19248" y="9999"/>
                  </a:lnTo>
                  <a:lnTo>
                    <a:pt x="19282" y="9999"/>
                  </a:lnTo>
                  <a:lnTo>
                    <a:pt x="19316" y="9976"/>
                  </a:lnTo>
                  <a:lnTo>
                    <a:pt x="19373" y="9942"/>
                  </a:lnTo>
                  <a:lnTo>
                    <a:pt x="19418" y="9874"/>
                  </a:lnTo>
                  <a:lnTo>
                    <a:pt x="19430" y="9840"/>
                  </a:lnTo>
                  <a:lnTo>
                    <a:pt x="19430" y="9806"/>
                  </a:lnTo>
                  <a:lnTo>
                    <a:pt x="19430" y="9760"/>
                  </a:lnTo>
                  <a:lnTo>
                    <a:pt x="19418" y="9726"/>
                  </a:lnTo>
                  <a:lnTo>
                    <a:pt x="21432" y="8554"/>
                  </a:lnTo>
                  <a:lnTo>
                    <a:pt x="21466" y="8588"/>
                  </a:lnTo>
                  <a:lnTo>
                    <a:pt x="21500" y="8623"/>
                  </a:lnTo>
                  <a:lnTo>
                    <a:pt x="21545" y="8634"/>
                  </a:lnTo>
                  <a:lnTo>
                    <a:pt x="21591" y="8645"/>
                  </a:lnTo>
                  <a:lnTo>
                    <a:pt x="21648" y="8634"/>
                  </a:lnTo>
                  <a:lnTo>
                    <a:pt x="21682" y="8623"/>
                  </a:lnTo>
                  <a:lnTo>
                    <a:pt x="21727" y="8588"/>
                  </a:lnTo>
                  <a:lnTo>
                    <a:pt x="21750" y="8554"/>
                  </a:lnTo>
                  <a:close/>
                  <a:moveTo>
                    <a:pt x="24139" y="12672"/>
                  </a:moveTo>
                  <a:lnTo>
                    <a:pt x="26164" y="13844"/>
                  </a:lnTo>
                  <a:lnTo>
                    <a:pt x="26153" y="13901"/>
                  </a:lnTo>
                  <a:lnTo>
                    <a:pt x="26175" y="13969"/>
                  </a:lnTo>
                  <a:lnTo>
                    <a:pt x="26198" y="14026"/>
                  </a:lnTo>
                  <a:lnTo>
                    <a:pt x="26255" y="14060"/>
                  </a:lnTo>
                  <a:lnTo>
                    <a:pt x="26312" y="14083"/>
                  </a:lnTo>
                  <a:lnTo>
                    <a:pt x="26312" y="16415"/>
                  </a:lnTo>
                  <a:lnTo>
                    <a:pt x="26266" y="16426"/>
                  </a:lnTo>
                  <a:lnTo>
                    <a:pt x="26221" y="16437"/>
                  </a:lnTo>
                  <a:lnTo>
                    <a:pt x="26187" y="16460"/>
                  </a:lnTo>
                  <a:lnTo>
                    <a:pt x="26153" y="16494"/>
                  </a:lnTo>
                  <a:lnTo>
                    <a:pt x="26130" y="16528"/>
                  </a:lnTo>
                  <a:lnTo>
                    <a:pt x="26107" y="16574"/>
                  </a:lnTo>
                  <a:lnTo>
                    <a:pt x="26096" y="16619"/>
                  </a:lnTo>
                  <a:lnTo>
                    <a:pt x="26084" y="16665"/>
                  </a:lnTo>
                  <a:lnTo>
                    <a:pt x="26096" y="16710"/>
                  </a:lnTo>
                  <a:lnTo>
                    <a:pt x="26107" y="16756"/>
                  </a:lnTo>
                  <a:lnTo>
                    <a:pt x="24173" y="17871"/>
                  </a:lnTo>
                  <a:lnTo>
                    <a:pt x="24128" y="17825"/>
                  </a:lnTo>
                  <a:lnTo>
                    <a:pt x="24082" y="17791"/>
                  </a:lnTo>
                  <a:lnTo>
                    <a:pt x="24025" y="17768"/>
                  </a:lnTo>
                  <a:lnTo>
                    <a:pt x="23900" y="17768"/>
                  </a:lnTo>
                  <a:lnTo>
                    <a:pt x="23843" y="17791"/>
                  </a:lnTo>
                  <a:lnTo>
                    <a:pt x="23798" y="17825"/>
                  </a:lnTo>
                  <a:lnTo>
                    <a:pt x="23764" y="17871"/>
                  </a:lnTo>
                  <a:lnTo>
                    <a:pt x="21784" y="16733"/>
                  </a:lnTo>
                  <a:lnTo>
                    <a:pt x="21796" y="16699"/>
                  </a:lnTo>
                  <a:lnTo>
                    <a:pt x="21796" y="16665"/>
                  </a:lnTo>
                  <a:lnTo>
                    <a:pt x="21796" y="16619"/>
                  </a:lnTo>
                  <a:lnTo>
                    <a:pt x="21784" y="16585"/>
                  </a:lnTo>
                  <a:lnTo>
                    <a:pt x="21750" y="16528"/>
                  </a:lnTo>
                  <a:lnTo>
                    <a:pt x="21693" y="16483"/>
                  </a:lnTo>
                  <a:lnTo>
                    <a:pt x="21625" y="16460"/>
                  </a:lnTo>
                  <a:lnTo>
                    <a:pt x="21625" y="14094"/>
                  </a:lnTo>
                  <a:lnTo>
                    <a:pt x="21682" y="14071"/>
                  </a:lnTo>
                  <a:lnTo>
                    <a:pt x="21739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32"/>
                  </a:lnTo>
                  <a:lnTo>
                    <a:pt x="23786" y="12672"/>
                  </a:lnTo>
                  <a:lnTo>
                    <a:pt x="23821" y="12718"/>
                  </a:lnTo>
                  <a:lnTo>
                    <a:pt x="23866" y="12740"/>
                  </a:lnTo>
                  <a:lnTo>
                    <a:pt x="23912" y="12763"/>
                  </a:lnTo>
                  <a:lnTo>
                    <a:pt x="24014" y="12763"/>
                  </a:lnTo>
                  <a:lnTo>
                    <a:pt x="24071" y="12740"/>
                  </a:lnTo>
                  <a:lnTo>
                    <a:pt x="24105" y="12706"/>
                  </a:lnTo>
                  <a:lnTo>
                    <a:pt x="24139" y="12672"/>
                  </a:lnTo>
                  <a:close/>
                  <a:moveTo>
                    <a:pt x="5154" y="12649"/>
                  </a:moveTo>
                  <a:lnTo>
                    <a:pt x="7167" y="13821"/>
                  </a:lnTo>
                  <a:lnTo>
                    <a:pt x="7156" y="13867"/>
                  </a:lnTo>
                  <a:lnTo>
                    <a:pt x="7156" y="13901"/>
                  </a:lnTo>
                  <a:lnTo>
                    <a:pt x="7156" y="13946"/>
                  </a:lnTo>
                  <a:lnTo>
                    <a:pt x="7167" y="13980"/>
                  </a:lnTo>
                  <a:lnTo>
                    <a:pt x="7190" y="14015"/>
                  </a:lnTo>
                  <a:lnTo>
                    <a:pt x="7212" y="14049"/>
                  </a:lnTo>
                  <a:lnTo>
                    <a:pt x="7247" y="14083"/>
                  </a:lnTo>
                  <a:lnTo>
                    <a:pt x="7269" y="14094"/>
                  </a:lnTo>
                  <a:lnTo>
                    <a:pt x="7315" y="14117"/>
                  </a:lnTo>
                  <a:lnTo>
                    <a:pt x="7349" y="14117"/>
                  </a:lnTo>
                  <a:lnTo>
                    <a:pt x="7349" y="16415"/>
                  </a:lnTo>
                  <a:lnTo>
                    <a:pt x="7303" y="16415"/>
                  </a:lnTo>
                  <a:lnTo>
                    <a:pt x="7258" y="16437"/>
                  </a:lnTo>
                  <a:lnTo>
                    <a:pt x="7224" y="16460"/>
                  </a:lnTo>
                  <a:lnTo>
                    <a:pt x="7190" y="16494"/>
                  </a:lnTo>
                  <a:lnTo>
                    <a:pt x="7156" y="16528"/>
                  </a:lnTo>
                  <a:lnTo>
                    <a:pt x="7144" y="16574"/>
                  </a:lnTo>
                  <a:lnTo>
                    <a:pt x="7121" y="16608"/>
                  </a:lnTo>
                  <a:lnTo>
                    <a:pt x="7121" y="16665"/>
                  </a:lnTo>
                  <a:lnTo>
                    <a:pt x="7133" y="16710"/>
                  </a:lnTo>
                  <a:lnTo>
                    <a:pt x="7144" y="16756"/>
                  </a:lnTo>
                  <a:lnTo>
                    <a:pt x="5176" y="17894"/>
                  </a:lnTo>
                  <a:lnTo>
                    <a:pt x="5142" y="17859"/>
                  </a:lnTo>
                  <a:lnTo>
                    <a:pt x="5097" y="17825"/>
                  </a:lnTo>
                  <a:lnTo>
                    <a:pt x="5051" y="17814"/>
                  </a:lnTo>
                  <a:lnTo>
                    <a:pt x="5006" y="17803"/>
                  </a:lnTo>
                  <a:lnTo>
                    <a:pt x="4949" y="17814"/>
                  </a:lnTo>
                  <a:lnTo>
                    <a:pt x="4903" y="17825"/>
                  </a:lnTo>
                  <a:lnTo>
                    <a:pt x="4869" y="17859"/>
                  </a:lnTo>
                  <a:lnTo>
                    <a:pt x="4835" y="17894"/>
                  </a:lnTo>
                  <a:lnTo>
                    <a:pt x="2787" y="16710"/>
                  </a:lnTo>
                  <a:lnTo>
                    <a:pt x="2799" y="16665"/>
                  </a:lnTo>
                  <a:lnTo>
                    <a:pt x="2787" y="16608"/>
                  </a:lnTo>
                  <a:lnTo>
                    <a:pt x="2753" y="16551"/>
                  </a:lnTo>
                  <a:lnTo>
                    <a:pt x="2708" y="16517"/>
                  </a:lnTo>
                  <a:lnTo>
                    <a:pt x="2662" y="16494"/>
                  </a:lnTo>
                  <a:lnTo>
                    <a:pt x="2662" y="14174"/>
                  </a:lnTo>
                  <a:lnTo>
                    <a:pt x="2708" y="14162"/>
                  </a:lnTo>
                  <a:lnTo>
                    <a:pt x="2753" y="14140"/>
                  </a:lnTo>
                  <a:lnTo>
                    <a:pt x="2799" y="14117"/>
                  </a:lnTo>
                  <a:lnTo>
                    <a:pt x="2833" y="14083"/>
                  </a:lnTo>
                  <a:lnTo>
                    <a:pt x="2856" y="14049"/>
                  </a:lnTo>
                  <a:lnTo>
                    <a:pt x="2878" y="14003"/>
                  </a:lnTo>
                  <a:lnTo>
                    <a:pt x="2901" y="13958"/>
                  </a:lnTo>
                  <a:lnTo>
                    <a:pt x="2901" y="13901"/>
                  </a:lnTo>
                  <a:lnTo>
                    <a:pt x="2890" y="13844"/>
                  </a:lnTo>
                  <a:lnTo>
                    <a:pt x="2878" y="13798"/>
                  </a:lnTo>
                  <a:lnTo>
                    <a:pt x="4858" y="12649"/>
                  </a:lnTo>
                  <a:lnTo>
                    <a:pt x="4892" y="12684"/>
                  </a:lnTo>
                  <a:lnTo>
                    <a:pt x="4926" y="12706"/>
                  </a:lnTo>
                  <a:lnTo>
                    <a:pt x="4960" y="12729"/>
                  </a:lnTo>
                  <a:lnTo>
                    <a:pt x="5051" y="12729"/>
                  </a:lnTo>
                  <a:lnTo>
                    <a:pt x="5085" y="12706"/>
                  </a:lnTo>
                  <a:lnTo>
                    <a:pt x="5119" y="12684"/>
                  </a:lnTo>
                  <a:lnTo>
                    <a:pt x="5154" y="12649"/>
                  </a:lnTo>
                  <a:close/>
                  <a:moveTo>
                    <a:pt x="19373" y="12649"/>
                  </a:moveTo>
                  <a:lnTo>
                    <a:pt x="21409" y="13832"/>
                  </a:lnTo>
                  <a:lnTo>
                    <a:pt x="21409" y="13867"/>
                  </a:lnTo>
                  <a:lnTo>
                    <a:pt x="21398" y="13901"/>
                  </a:lnTo>
                  <a:lnTo>
                    <a:pt x="21409" y="13946"/>
                  </a:lnTo>
                  <a:lnTo>
                    <a:pt x="21409" y="13980"/>
                  </a:lnTo>
                  <a:lnTo>
                    <a:pt x="21454" y="14037"/>
                  </a:lnTo>
                  <a:lnTo>
                    <a:pt x="21511" y="14071"/>
                  </a:lnTo>
                  <a:lnTo>
                    <a:pt x="21580" y="14094"/>
                  </a:lnTo>
                  <a:lnTo>
                    <a:pt x="21580" y="16460"/>
                  </a:lnTo>
                  <a:lnTo>
                    <a:pt x="21534" y="16472"/>
                  </a:lnTo>
                  <a:lnTo>
                    <a:pt x="21500" y="16483"/>
                  </a:lnTo>
                  <a:lnTo>
                    <a:pt x="21443" y="16528"/>
                  </a:lnTo>
                  <a:lnTo>
                    <a:pt x="21420" y="16551"/>
                  </a:lnTo>
                  <a:lnTo>
                    <a:pt x="21409" y="16585"/>
                  </a:lnTo>
                  <a:lnTo>
                    <a:pt x="21398" y="16619"/>
                  </a:lnTo>
                  <a:lnTo>
                    <a:pt x="21386" y="16665"/>
                  </a:lnTo>
                  <a:lnTo>
                    <a:pt x="21398" y="16699"/>
                  </a:lnTo>
                  <a:lnTo>
                    <a:pt x="21409" y="16733"/>
                  </a:lnTo>
                  <a:lnTo>
                    <a:pt x="19407" y="17894"/>
                  </a:lnTo>
                  <a:lnTo>
                    <a:pt x="19373" y="17848"/>
                  </a:lnTo>
                  <a:lnTo>
                    <a:pt x="19327" y="17814"/>
                  </a:lnTo>
                  <a:lnTo>
                    <a:pt x="19282" y="17803"/>
                  </a:lnTo>
                  <a:lnTo>
                    <a:pt x="19225" y="17791"/>
                  </a:lnTo>
                  <a:lnTo>
                    <a:pt x="19168" y="17791"/>
                  </a:lnTo>
                  <a:lnTo>
                    <a:pt x="19123" y="17814"/>
                  </a:lnTo>
                  <a:lnTo>
                    <a:pt x="19077" y="17848"/>
                  </a:lnTo>
                  <a:lnTo>
                    <a:pt x="19043" y="17882"/>
                  </a:lnTo>
                  <a:lnTo>
                    <a:pt x="17052" y="16745"/>
                  </a:lnTo>
                  <a:lnTo>
                    <a:pt x="17064" y="16699"/>
                  </a:lnTo>
                  <a:lnTo>
                    <a:pt x="17075" y="16665"/>
                  </a:lnTo>
                  <a:lnTo>
                    <a:pt x="17064" y="16619"/>
                  </a:lnTo>
                  <a:lnTo>
                    <a:pt x="17052" y="16585"/>
                  </a:lnTo>
                  <a:lnTo>
                    <a:pt x="17041" y="16551"/>
                  </a:lnTo>
                  <a:lnTo>
                    <a:pt x="17018" y="16517"/>
                  </a:lnTo>
                  <a:lnTo>
                    <a:pt x="16984" y="16494"/>
                  </a:lnTo>
                  <a:lnTo>
                    <a:pt x="16950" y="16472"/>
                  </a:lnTo>
                  <a:lnTo>
                    <a:pt x="16916" y="16449"/>
                  </a:lnTo>
                  <a:lnTo>
                    <a:pt x="16882" y="16449"/>
                  </a:lnTo>
                  <a:lnTo>
                    <a:pt x="16882" y="14174"/>
                  </a:lnTo>
                  <a:lnTo>
                    <a:pt x="16927" y="14162"/>
                  </a:lnTo>
                  <a:lnTo>
                    <a:pt x="16973" y="14140"/>
                  </a:lnTo>
                  <a:lnTo>
                    <a:pt x="17018" y="14117"/>
                  </a:lnTo>
                  <a:lnTo>
                    <a:pt x="17052" y="14083"/>
                  </a:lnTo>
                  <a:lnTo>
                    <a:pt x="17086" y="14049"/>
                  </a:lnTo>
                  <a:lnTo>
                    <a:pt x="17109" y="14003"/>
                  </a:lnTo>
                  <a:lnTo>
                    <a:pt x="17120" y="13958"/>
                  </a:lnTo>
                  <a:lnTo>
                    <a:pt x="17120" y="13901"/>
                  </a:lnTo>
                  <a:lnTo>
                    <a:pt x="17120" y="13844"/>
                  </a:lnTo>
                  <a:lnTo>
                    <a:pt x="17098" y="13798"/>
                  </a:lnTo>
                  <a:lnTo>
                    <a:pt x="19077" y="12661"/>
                  </a:lnTo>
                  <a:lnTo>
                    <a:pt x="19100" y="12695"/>
                  </a:lnTo>
                  <a:lnTo>
                    <a:pt x="19134" y="12718"/>
                  </a:lnTo>
                  <a:lnTo>
                    <a:pt x="19179" y="12729"/>
                  </a:lnTo>
                  <a:lnTo>
                    <a:pt x="19225" y="12740"/>
                  </a:lnTo>
                  <a:lnTo>
                    <a:pt x="19270" y="12729"/>
                  </a:lnTo>
                  <a:lnTo>
                    <a:pt x="19305" y="12718"/>
                  </a:lnTo>
                  <a:lnTo>
                    <a:pt x="19350" y="12684"/>
                  </a:lnTo>
                  <a:lnTo>
                    <a:pt x="19373" y="12649"/>
                  </a:lnTo>
                  <a:close/>
                  <a:moveTo>
                    <a:pt x="26539" y="16790"/>
                  </a:moveTo>
                  <a:lnTo>
                    <a:pt x="28541" y="17950"/>
                  </a:lnTo>
                  <a:lnTo>
                    <a:pt x="28530" y="18007"/>
                  </a:lnTo>
                  <a:lnTo>
                    <a:pt x="28541" y="18076"/>
                  </a:lnTo>
                  <a:lnTo>
                    <a:pt x="28575" y="18121"/>
                  </a:lnTo>
                  <a:lnTo>
                    <a:pt x="28621" y="18167"/>
                  </a:lnTo>
                  <a:lnTo>
                    <a:pt x="28689" y="18178"/>
                  </a:lnTo>
                  <a:lnTo>
                    <a:pt x="28689" y="20533"/>
                  </a:lnTo>
                  <a:lnTo>
                    <a:pt x="28644" y="20544"/>
                  </a:lnTo>
                  <a:lnTo>
                    <a:pt x="28598" y="20555"/>
                  </a:lnTo>
                  <a:lnTo>
                    <a:pt x="28564" y="20578"/>
                  </a:lnTo>
                  <a:lnTo>
                    <a:pt x="28530" y="20601"/>
                  </a:lnTo>
                  <a:lnTo>
                    <a:pt x="28507" y="20635"/>
                  </a:lnTo>
                  <a:lnTo>
                    <a:pt x="28484" y="20680"/>
                  </a:lnTo>
                  <a:lnTo>
                    <a:pt x="28473" y="20726"/>
                  </a:lnTo>
                  <a:lnTo>
                    <a:pt x="28462" y="20771"/>
                  </a:lnTo>
                  <a:lnTo>
                    <a:pt x="28473" y="20817"/>
                  </a:lnTo>
                  <a:lnTo>
                    <a:pt x="28484" y="20862"/>
                  </a:lnTo>
                  <a:lnTo>
                    <a:pt x="26551" y="21977"/>
                  </a:lnTo>
                  <a:lnTo>
                    <a:pt x="26505" y="21932"/>
                  </a:lnTo>
                  <a:lnTo>
                    <a:pt x="26460" y="21898"/>
                  </a:lnTo>
                  <a:lnTo>
                    <a:pt x="26403" y="21875"/>
                  </a:lnTo>
                  <a:lnTo>
                    <a:pt x="26335" y="21864"/>
                  </a:lnTo>
                  <a:lnTo>
                    <a:pt x="26266" y="21875"/>
                  </a:lnTo>
                  <a:lnTo>
                    <a:pt x="26209" y="21898"/>
                  </a:lnTo>
                  <a:lnTo>
                    <a:pt x="26164" y="21932"/>
                  </a:lnTo>
                  <a:lnTo>
                    <a:pt x="26118" y="21977"/>
                  </a:lnTo>
                  <a:lnTo>
                    <a:pt x="24207" y="20874"/>
                  </a:lnTo>
                  <a:lnTo>
                    <a:pt x="24219" y="20817"/>
                  </a:lnTo>
                  <a:lnTo>
                    <a:pt x="24230" y="20771"/>
                  </a:lnTo>
                  <a:lnTo>
                    <a:pt x="24219" y="20715"/>
                  </a:lnTo>
                  <a:lnTo>
                    <a:pt x="24207" y="20669"/>
                  </a:lnTo>
                  <a:lnTo>
                    <a:pt x="24185" y="20624"/>
                  </a:lnTo>
                  <a:lnTo>
                    <a:pt x="24162" y="20589"/>
                  </a:lnTo>
                  <a:lnTo>
                    <a:pt x="24128" y="20555"/>
                  </a:lnTo>
                  <a:lnTo>
                    <a:pt x="24082" y="20533"/>
                  </a:lnTo>
                  <a:lnTo>
                    <a:pt x="24037" y="20510"/>
                  </a:lnTo>
                  <a:lnTo>
                    <a:pt x="23991" y="20510"/>
                  </a:lnTo>
                  <a:lnTo>
                    <a:pt x="23991" y="18258"/>
                  </a:lnTo>
                  <a:lnTo>
                    <a:pt x="24037" y="18246"/>
                  </a:lnTo>
                  <a:lnTo>
                    <a:pt x="24082" y="18235"/>
                  </a:lnTo>
                  <a:lnTo>
                    <a:pt x="24116" y="18201"/>
                  </a:lnTo>
                  <a:lnTo>
                    <a:pt x="24150" y="18178"/>
                  </a:lnTo>
                  <a:lnTo>
                    <a:pt x="24173" y="18144"/>
                  </a:lnTo>
                  <a:lnTo>
                    <a:pt x="24196" y="18098"/>
                  </a:lnTo>
                  <a:lnTo>
                    <a:pt x="24207" y="18053"/>
                  </a:lnTo>
                  <a:lnTo>
                    <a:pt x="24207" y="18007"/>
                  </a:lnTo>
                  <a:lnTo>
                    <a:pt x="24207" y="17962"/>
                  </a:lnTo>
                  <a:lnTo>
                    <a:pt x="24196" y="17916"/>
                  </a:lnTo>
                  <a:lnTo>
                    <a:pt x="26130" y="16801"/>
                  </a:lnTo>
                  <a:lnTo>
                    <a:pt x="26164" y="16847"/>
                  </a:lnTo>
                  <a:lnTo>
                    <a:pt x="26209" y="16881"/>
                  </a:lnTo>
                  <a:lnTo>
                    <a:pt x="26266" y="16904"/>
                  </a:lnTo>
                  <a:lnTo>
                    <a:pt x="26335" y="16915"/>
                  </a:lnTo>
                  <a:lnTo>
                    <a:pt x="26403" y="16904"/>
                  </a:lnTo>
                  <a:lnTo>
                    <a:pt x="26460" y="16881"/>
                  </a:lnTo>
                  <a:lnTo>
                    <a:pt x="26505" y="16847"/>
                  </a:lnTo>
                  <a:lnTo>
                    <a:pt x="26539" y="16790"/>
                  </a:lnTo>
                  <a:close/>
                  <a:moveTo>
                    <a:pt x="17041" y="16779"/>
                  </a:moveTo>
                  <a:lnTo>
                    <a:pt x="19020" y="17928"/>
                  </a:lnTo>
                  <a:lnTo>
                    <a:pt x="19009" y="17962"/>
                  </a:lnTo>
                  <a:lnTo>
                    <a:pt x="19009" y="18007"/>
                  </a:lnTo>
                  <a:lnTo>
                    <a:pt x="19009" y="18053"/>
                  </a:lnTo>
                  <a:lnTo>
                    <a:pt x="19020" y="18087"/>
                  </a:lnTo>
                  <a:lnTo>
                    <a:pt x="19043" y="18132"/>
                  </a:lnTo>
                  <a:lnTo>
                    <a:pt x="19066" y="18155"/>
                  </a:lnTo>
                  <a:lnTo>
                    <a:pt x="19088" y="18189"/>
                  </a:lnTo>
                  <a:lnTo>
                    <a:pt x="19123" y="18212"/>
                  </a:lnTo>
                  <a:lnTo>
                    <a:pt x="19168" y="18223"/>
                  </a:lnTo>
                  <a:lnTo>
                    <a:pt x="19202" y="18223"/>
                  </a:lnTo>
                  <a:lnTo>
                    <a:pt x="19202" y="20589"/>
                  </a:lnTo>
                  <a:lnTo>
                    <a:pt x="19145" y="20612"/>
                  </a:lnTo>
                  <a:lnTo>
                    <a:pt x="19088" y="20646"/>
                  </a:lnTo>
                  <a:lnTo>
                    <a:pt x="19054" y="20703"/>
                  </a:lnTo>
                  <a:lnTo>
                    <a:pt x="19043" y="20771"/>
                  </a:lnTo>
                  <a:lnTo>
                    <a:pt x="19054" y="20828"/>
                  </a:lnTo>
                  <a:lnTo>
                    <a:pt x="17041" y="21989"/>
                  </a:lnTo>
                  <a:lnTo>
                    <a:pt x="17007" y="21955"/>
                  </a:lnTo>
                  <a:lnTo>
                    <a:pt x="16961" y="21920"/>
                  </a:lnTo>
                  <a:lnTo>
                    <a:pt x="16916" y="21898"/>
                  </a:lnTo>
                  <a:lnTo>
                    <a:pt x="16859" y="21886"/>
                  </a:lnTo>
                  <a:lnTo>
                    <a:pt x="16802" y="21898"/>
                  </a:lnTo>
                  <a:lnTo>
                    <a:pt x="16745" y="21920"/>
                  </a:lnTo>
                  <a:lnTo>
                    <a:pt x="16700" y="21943"/>
                  </a:lnTo>
                  <a:lnTo>
                    <a:pt x="16665" y="21989"/>
                  </a:lnTo>
                  <a:lnTo>
                    <a:pt x="14686" y="20851"/>
                  </a:lnTo>
                  <a:lnTo>
                    <a:pt x="14697" y="20806"/>
                  </a:lnTo>
                  <a:lnTo>
                    <a:pt x="14697" y="20771"/>
                  </a:lnTo>
                  <a:lnTo>
                    <a:pt x="14697" y="20726"/>
                  </a:lnTo>
                  <a:lnTo>
                    <a:pt x="14686" y="20692"/>
                  </a:lnTo>
                  <a:lnTo>
                    <a:pt x="14675" y="20658"/>
                  </a:lnTo>
                  <a:lnTo>
                    <a:pt x="14652" y="20624"/>
                  </a:lnTo>
                  <a:lnTo>
                    <a:pt x="14618" y="20601"/>
                  </a:lnTo>
                  <a:lnTo>
                    <a:pt x="14584" y="20578"/>
                  </a:lnTo>
                  <a:lnTo>
                    <a:pt x="14550" y="20555"/>
                  </a:lnTo>
                  <a:lnTo>
                    <a:pt x="14504" y="20555"/>
                  </a:lnTo>
                  <a:lnTo>
                    <a:pt x="14504" y="18178"/>
                  </a:lnTo>
                  <a:lnTo>
                    <a:pt x="14572" y="18167"/>
                  </a:lnTo>
                  <a:lnTo>
                    <a:pt x="14618" y="18121"/>
                  </a:lnTo>
                  <a:lnTo>
                    <a:pt x="14652" y="18076"/>
                  </a:lnTo>
                  <a:lnTo>
                    <a:pt x="14663" y="18007"/>
                  </a:lnTo>
                  <a:lnTo>
                    <a:pt x="14652" y="17950"/>
                  </a:lnTo>
                  <a:lnTo>
                    <a:pt x="16677" y="16779"/>
                  </a:lnTo>
                  <a:lnTo>
                    <a:pt x="16711" y="16824"/>
                  </a:lnTo>
                  <a:lnTo>
                    <a:pt x="16745" y="16858"/>
                  </a:lnTo>
                  <a:lnTo>
                    <a:pt x="16802" y="16870"/>
                  </a:lnTo>
                  <a:lnTo>
                    <a:pt x="16859" y="16881"/>
                  </a:lnTo>
                  <a:lnTo>
                    <a:pt x="16904" y="16870"/>
                  </a:lnTo>
                  <a:lnTo>
                    <a:pt x="16961" y="16858"/>
                  </a:lnTo>
                  <a:lnTo>
                    <a:pt x="17007" y="16824"/>
                  </a:lnTo>
                  <a:lnTo>
                    <a:pt x="17041" y="16779"/>
                  </a:lnTo>
                  <a:close/>
                  <a:moveTo>
                    <a:pt x="12275" y="16767"/>
                  </a:moveTo>
                  <a:lnTo>
                    <a:pt x="14322" y="17950"/>
                  </a:lnTo>
                  <a:lnTo>
                    <a:pt x="14311" y="18007"/>
                  </a:lnTo>
                  <a:lnTo>
                    <a:pt x="14322" y="18076"/>
                  </a:lnTo>
                  <a:lnTo>
                    <a:pt x="14356" y="18132"/>
                  </a:lnTo>
                  <a:lnTo>
                    <a:pt x="14402" y="18167"/>
                  </a:lnTo>
                  <a:lnTo>
                    <a:pt x="14459" y="18189"/>
                  </a:lnTo>
                  <a:lnTo>
                    <a:pt x="14459" y="20555"/>
                  </a:lnTo>
                  <a:lnTo>
                    <a:pt x="14424" y="20555"/>
                  </a:lnTo>
                  <a:lnTo>
                    <a:pt x="14390" y="20578"/>
                  </a:lnTo>
                  <a:lnTo>
                    <a:pt x="14356" y="20589"/>
                  </a:lnTo>
                  <a:lnTo>
                    <a:pt x="14322" y="20624"/>
                  </a:lnTo>
                  <a:lnTo>
                    <a:pt x="14299" y="20646"/>
                  </a:lnTo>
                  <a:lnTo>
                    <a:pt x="14277" y="20692"/>
                  </a:lnTo>
                  <a:lnTo>
                    <a:pt x="14265" y="20726"/>
                  </a:lnTo>
                  <a:lnTo>
                    <a:pt x="14265" y="20771"/>
                  </a:lnTo>
                  <a:lnTo>
                    <a:pt x="14265" y="20806"/>
                  </a:lnTo>
                  <a:lnTo>
                    <a:pt x="14277" y="20851"/>
                  </a:lnTo>
                  <a:lnTo>
                    <a:pt x="12252" y="22023"/>
                  </a:lnTo>
                  <a:lnTo>
                    <a:pt x="12229" y="21989"/>
                  </a:lnTo>
                  <a:lnTo>
                    <a:pt x="12195" y="21966"/>
                  </a:lnTo>
                  <a:lnTo>
                    <a:pt x="12161" y="21955"/>
                  </a:lnTo>
                  <a:lnTo>
                    <a:pt x="12115" y="21943"/>
                  </a:lnTo>
                  <a:lnTo>
                    <a:pt x="12070" y="21955"/>
                  </a:lnTo>
                  <a:lnTo>
                    <a:pt x="12036" y="21966"/>
                  </a:lnTo>
                  <a:lnTo>
                    <a:pt x="12002" y="21989"/>
                  </a:lnTo>
                  <a:lnTo>
                    <a:pt x="11979" y="22023"/>
                  </a:lnTo>
                  <a:lnTo>
                    <a:pt x="9977" y="20862"/>
                  </a:lnTo>
                  <a:lnTo>
                    <a:pt x="9988" y="20817"/>
                  </a:lnTo>
                  <a:lnTo>
                    <a:pt x="9988" y="20771"/>
                  </a:lnTo>
                  <a:lnTo>
                    <a:pt x="9988" y="20715"/>
                  </a:lnTo>
                  <a:lnTo>
                    <a:pt x="9977" y="20680"/>
                  </a:lnTo>
                  <a:lnTo>
                    <a:pt x="9954" y="20635"/>
                  </a:lnTo>
                  <a:lnTo>
                    <a:pt x="9931" y="20601"/>
                  </a:lnTo>
                  <a:lnTo>
                    <a:pt x="9897" y="20567"/>
                  </a:lnTo>
                  <a:lnTo>
                    <a:pt x="9852" y="20544"/>
                  </a:lnTo>
                  <a:lnTo>
                    <a:pt x="9817" y="20533"/>
                  </a:lnTo>
                  <a:lnTo>
                    <a:pt x="9772" y="20521"/>
                  </a:lnTo>
                  <a:lnTo>
                    <a:pt x="9772" y="18189"/>
                  </a:lnTo>
                  <a:lnTo>
                    <a:pt x="9829" y="18167"/>
                  </a:lnTo>
                  <a:lnTo>
                    <a:pt x="9874" y="18132"/>
                  </a:lnTo>
                  <a:lnTo>
                    <a:pt x="9908" y="18076"/>
                  </a:lnTo>
                  <a:lnTo>
                    <a:pt x="9920" y="18007"/>
                  </a:lnTo>
                  <a:lnTo>
                    <a:pt x="9908" y="17950"/>
                  </a:lnTo>
                  <a:lnTo>
                    <a:pt x="11956" y="16767"/>
                  </a:lnTo>
                  <a:lnTo>
                    <a:pt x="11990" y="16801"/>
                  </a:lnTo>
                  <a:lnTo>
                    <a:pt x="12024" y="16824"/>
                  </a:lnTo>
                  <a:lnTo>
                    <a:pt x="12070" y="16847"/>
                  </a:lnTo>
                  <a:lnTo>
                    <a:pt x="12161" y="16847"/>
                  </a:lnTo>
                  <a:lnTo>
                    <a:pt x="12206" y="16824"/>
                  </a:lnTo>
                  <a:lnTo>
                    <a:pt x="12240" y="16801"/>
                  </a:lnTo>
                  <a:lnTo>
                    <a:pt x="12275" y="16767"/>
                  </a:lnTo>
                  <a:close/>
                  <a:moveTo>
                    <a:pt x="16859" y="0"/>
                  </a:moveTo>
                  <a:lnTo>
                    <a:pt x="16802" y="11"/>
                  </a:lnTo>
                  <a:lnTo>
                    <a:pt x="16756" y="23"/>
                  </a:lnTo>
                  <a:lnTo>
                    <a:pt x="16722" y="46"/>
                  </a:lnTo>
                  <a:lnTo>
                    <a:pt x="16688" y="68"/>
                  </a:lnTo>
                  <a:lnTo>
                    <a:pt x="16654" y="102"/>
                  </a:lnTo>
                  <a:lnTo>
                    <a:pt x="16631" y="148"/>
                  </a:lnTo>
                  <a:lnTo>
                    <a:pt x="16620" y="193"/>
                  </a:lnTo>
                  <a:lnTo>
                    <a:pt x="16620" y="239"/>
                  </a:lnTo>
                  <a:lnTo>
                    <a:pt x="16620" y="284"/>
                  </a:lnTo>
                  <a:lnTo>
                    <a:pt x="16631" y="330"/>
                  </a:lnTo>
                  <a:lnTo>
                    <a:pt x="14686" y="1456"/>
                  </a:lnTo>
                  <a:lnTo>
                    <a:pt x="14652" y="1411"/>
                  </a:lnTo>
                  <a:lnTo>
                    <a:pt x="14606" y="1376"/>
                  </a:lnTo>
                  <a:lnTo>
                    <a:pt x="14550" y="1354"/>
                  </a:lnTo>
                  <a:lnTo>
                    <a:pt x="14481" y="1342"/>
                  </a:lnTo>
                  <a:lnTo>
                    <a:pt x="14424" y="1354"/>
                  </a:lnTo>
                  <a:lnTo>
                    <a:pt x="14368" y="1376"/>
                  </a:lnTo>
                  <a:lnTo>
                    <a:pt x="14322" y="1411"/>
                  </a:lnTo>
                  <a:lnTo>
                    <a:pt x="14277" y="1445"/>
                  </a:lnTo>
                  <a:lnTo>
                    <a:pt x="12331" y="319"/>
                  </a:lnTo>
                  <a:lnTo>
                    <a:pt x="12331" y="284"/>
                  </a:lnTo>
                  <a:lnTo>
                    <a:pt x="12343" y="239"/>
                  </a:lnTo>
                  <a:lnTo>
                    <a:pt x="12331" y="193"/>
                  </a:lnTo>
                  <a:lnTo>
                    <a:pt x="12320" y="148"/>
                  </a:lnTo>
                  <a:lnTo>
                    <a:pt x="12297" y="114"/>
                  </a:lnTo>
                  <a:lnTo>
                    <a:pt x="12275" y="80"/>
                  </a:lnTo>
                  <a:lnTo>
                    <a:pt x="12240" y="57"/>
                  </a:lnTo>
                  <a:lnTo>
                    <a:pt x="12206" y="34"/>
                  </a:lnTo>
                  <a:lnTo>
                    <a:pt x="12161" y="23"/>
                  </a:lnTo>
                  <a:lnTo>
                    <a:pt x="12115" y="11"/>
                  </a:lnTo>
                  <a:lnTo>
                    <a:pt x="12070" y="23"/>
                  </a:lnTo>
                  <a:lnTo>
                    <a:pt x="12024" y="34"/>
                  </a:lnTo>
                  <a:lnTo>
                    <a:pt x="11990" y="57"/>
                  </a:lnTo>
                  <a:lnTo>
                    <a:pt x="11956" y="80"/>
                  </a:lnTo>
                  <a:lnTo>
                    <a:pt x="11922" y="114"/>
                  </a:lnTo>
                  <a:lnTo>
                    <a:pt x="11899" y="148"/>
                  </a:lnTo>
                  <a:lnTo>
                    <a:pt x="11888" y="193"/>
                  </a:lnTo>
                  <a:lnTo>
                    <a:pt x="11888" y="239"/>
                  </a:lnTo>
                  <a:lnTo>
                    <a:pt x="11888" y="284"/>
                  </a:lnTo>
                  <a:lnTo>
                    <a:pt x="11899" y="319"/>
                  </a:lnTo>
                  <a:lnTo>
                    <a:pt x="9897" y="1479"/>
                  </a:lnTo>
                  <a:lnTo>
                    <a:pt x="9863" y="1445"/>
                  </a:lnTo>
                  <a:lnTo>
                    <a:pt x="9829" y="1422"/>
                  </a:lnTo>
                  <a:lnTo>
                    <a:pt x="9795" y="1411"/>
                  </a:lnTo>
                  <a:lnTo>
                    <a:pt x="9749" y="1399"/>
                  </a:lnTo>
                  <a:lnTo>
                    <a:pt x="9704" y="1399"/>
                  </a:lnTo>
                  <a:lnTo>
                    <a:pt x="9670" y="1411"/>
                  </a:lnTo>
                  <a:lnTo>
                    <a:pt x="9635" y="1433"/>
                  </a:lnTo>
                  <a:lnTo>
                    <a:pt x="9613" y="1456"/>
                  </a:lnTo>
                  <a:lnTo>
                    <a:pt x="9590" y="1479"/>
                  </a:lnTo>
                  <a:lnTo>
                    <a:pt x="9567" y="1513"/>
                  </a:lnTo>
                  <a:lnTo>
                    <a:pt x="9556" y="1547"/>
                  </a:lnTo>
                  <a:lnTo>
                    <a:pt x="9556" y="1593"/>
                  </a:lnTo>
                  <a:lnTo>
                    <a:pt x="9567" y="1661"/>
                  </a:lnTo>
                  <a:lnTo>
                    <a:pt x="9601" y="1718"/>
                  </a:lnTo>
                  <a:lnTo>
                    <a:pt x="9658" y="1752"/>
                  </a:lnTo>
                  <a:lnTo>
                    <a:pt x="9726" y="1775"/>
                  </a:lnTo>
                  <a:lnTo>
                    <a:pt x="9726" y="4095"/>
                  </a:lnTo>
                  <a:lnTo>
                    <a:pt x="9670" y="4095"/>
                  </a:lnTo>
                  <a:lnTo>
                    <a:pt x="9624" y="4118"/>
                  </a:lnTo>
                  <a:lnTo>
                    <a:pt x="9590" y="4141"/>
                  </a:lnTo>
                  <a:lnTo>
                    <a:pt x="9556" y="4175"/>
                  </a:lnTo>
                  <a:lnTo>
                    <a:pt x="9522" y="4209"/>
                  </a:lnTo>
                  <a:lnTo>
                    <a:pt x="9499" y="4254"/>
                  </a:lnTo>
                  <a:lnTo>
                    <a:pt x="9488" y="4300"/>
                  </a:lnTo>
                  <a:lnTo>
                    <a:pt x="9488" y="4345"/>
                  </a:lnTo>
                  <a:lnTo>
                    <a:pt x="9488" y="4402"/>
                  </a:lnTo>
                  <a:lnTo>
                    <a:pt x="9510" y="4448"/>
                  </a:lnTo>
                  <a:lnTo>
                    <a:pt x="9533" y="4493"/>
                  </a:lnTo>
                  <a:lnTo>
                    <a:pt x="9556" y="4527"/>
                  </a:lnTo>
                  <a:lnTo>
                    <a:pt x="9601" y="4562"/>
                  </a:lnTo>
                  <a:lnTo>
                    <a:pt x="9647" y="4584"/>
                  </a:lnTo>
                  <a:lnTo>
                    <a:pt x="9692" y="4596"/>
                  </a:lnTo>
                  <a:lnTo>
                    <a:pt x="9749" y="4607"/>
                  </a:lnTo>
                  <a:lnTo>
                    <a:pt x="9806" y="4596"/>
                  </a:lnTo>
                  <a:lnTo>
                    <a:pt x="9874" y="4573"/>
                  </a:lnTo>
                  <a:lnTo>
                    <a:pt x="9920" y="4539"/>
                  </a:lnTo>
                  <a:lnTo>
                    <a:pt x="9965" y="4482"/>
                  </a:lnTo>
                  <a:lnTo>
                    <a:pt x="11922" y="5619"/>
                  </a:lnTo>
                  <a:lnTo>
                    <a:pt x="11911" y="5654"/>
                  </a:lnTo>
                  <a:lnTo>
                    <a:pt x="11899" y="5699"/>
                  </a:lnTo>
                  <a:lnTo>
                    <a:pt x="11911" y="5733"/>
                  </a:lnTo>
                  <a:lnTo>
                    <a:pt x="11922" y="5779"/>
                  </a:lnTo>
                  <a:lnTo>
                    <a:pt x="11945" y="5813"/>
                  </a:lnTo>
                  <a:lnTo>
                    <a:pt x="11967" y="5847"/>
                  </a:lnTo>
                  <a:lnTo>
                    <a:pt x="12002" y="5870"/>
                  </a:lnTo>
                  <a:lnTo>
                    <a:pt x="12036" y="5892"/>
                  </a:lnTo>
                  <a:lnTo>
                    <a:pt x="12070" y="5904"/>
                  </a:lnTo>
                  <a:lnTo>
                    <a:pt x="12161" y="5904"/>
                  </a:lnTo>
                  <a:lnTo>
                    <a:pt x="12195" y="5892"/>
                  </a:lnTo>
                  <a:lnTo>
                    <a:pt x="12229" y="5870"/>
                  </a:lnTo>
                  <a:lnTo>
                    <a:pt x="12263" y="5847"/>
                  </a:lnTo>
                  <a:lnTo>
                    <a:pt x="12286" y="5813"/>
                  </a:lnTo>
                  <a:lnTo>
                    <a:pt x="12309" y="5779"/>
                  </a:lnTo>
                  <a:lnTo>
                    <a:pt x="12320" y="5733"/>
                  </a:lnTo>
                  <a:lnTo>
                    <a:pt x="12320" y="5699"/>
                  </a:lnTo>
                  <a:lnTo>
                    <a:pt x="12320" y="5654"/>
                  </a:lnTo>
                  <a:lnTo>
                    <a:pt x="12309" y="5619"/>
                  </a:lnTo>
                  <a:lnTo>
                    <a:pt x="14299" y="4459"/>
                  </a:lnTo>
                  <a:lnTo>
                    <a:pt x="14333" y="4505"/>
                  </a:lnTo>
                  <a:lnTo>
                    <a:pt x="14379" y="4539"/>
                  </a:lnTo>
                  <a:lnTo>
                    <a:pt x="14424" y="4550"/>
                  </a:lnTo>
                  <a:lnTo>
                    <a:pt x="14481" y="4562"/>
                  </a:lnTo>
                  <a:lnTo>
                    <a:pt x="14538" y="4550"/>
                  </a:lnTo>
                  <a:lnTo>
                    <a:pt x="14584" y="4539"/>
                  </a:lnTo>
                  <a:lnTo>
                    <a:pt x="14629" y="4505"/>
                  </a:lnTo>
                  <a:lnTo>
                    <a:pt x="14663" y="4459"/>
                  </a:lnTo>
                  <a:lnTo>
                    <a:pt x="16631" y="5597"/>
                  </a:lnTo>
                  <a:lnTo>
                    <a:pt x="16620" y="5642"/>
                  </a:lnTo>
                  <a:lnTo>
                    <a:pt x="16609" y="5699"/>
                  </a:lnTo>
                  <a:lnTo>
                    <a:pt x="16620" y="5745"/>
                  </a:lnTo>
                  <a:lnTo>
                    <a:pt x="16631" y="5779"/>
                  </a:lnTo>
                  <a:lnTo>
                    <a:pt x="16654" y="5824"/>
                  </a:lnTo>
                  <a:lnTo>
                    <a:pt x="16677" y="5858"/>
                  </a:lnTo>
                  <a:lnTo>
                    <a:pt x="16711" y="5892"/>
                  </a:lnTo>
                  <a:lnTo>
                    <a:pt x="16745" y="5915"/>
                  </a:lnTo>
                  <a:lnTo>
                    <a:pt x="16791" y="5927"/>
                  </a:lnTo>
                  <a:lnTo>
                    <a:pt x="16836" y="5938"/>
                  </a:lnTo>
                  <a:lnTo>
                    <a:pt x="16836" y="8247"/>
                  </a:lnTo>
                  <a:lnTo>
                    <a:pt x="16791" y="8247"/>
                  </a:lnTo>
                  <a:lnTo>
                    <a:pt x="16756" y="8270"/>
                  </a:lnTo>
                  <a:lnTo>
                    <a:pt x="16722" y="8281"/>
                  </a:lnTo>
                  <a:lnTo>
                    <a:pt x="16700" y="8315"/>
                  </a:lnTo>
                  <a:lnTo>
                    <a:pt x="16677" y="8338"/>
                  </a:lnTo>
                  <a:lnTo>
                    <a:pt x="16654" y="8372"/>
                  </a:lnTo>
                  <a:lnTo>
                    <a:pt x="16643" y="8406"/>
                  </a:lnTo>
                  <a:lnTo>
                    <a:pt x="16643" y="8452"/>
                  </a:lnTo>
                  <a:lnTo>
                    <a:pt x="16643" y="8486"/>
                  </a:lnTo>
                  <a:lnTo>
                    <a:pt x="16654" y="8532"/>
                  </a:lnTo>
                  <a:lnTo>
                    <a:pt x="14652" y="9692"/>
                  </a:lnTo>
                  <a:lnTo>
                    <a:pt x="14618" y="9646"/>
                  </a:lnTo>
                  <a:lnTo>
                    <a:pt x="14584" y="9624"/>
                  </a:lnTo>
                  <a:lnTo>
                    <a:pt x="14538" y="9601"/>
                  </a:lnTo>
                  <a:lnTo>
                    <a:pt x="14447" y="9601"/>
                  </a:lnTo>
                  <a:lnTo>
                    <a:pt x="14402" y="9612"/>
                  </a:lnTo>
                  <a:lnTo>
                    <a:pt x="14368" y="9635"/>
                  </a:lnTo>
                  <a:lnTo>
                    <a:pt x="14345" y="9658"/>
                  </a:lnTo>
                  <a:lnTo>
                    <a:pt x="14322" y="9692"/>
                  </a:lnTo>
                  <a:lnTo>
                    <a:pt x="14299" y="9726"/>
                  </a:lnTo>
                  <a:lnTo>
                    <a:pt x="14288" y="9760"/>
                  </a:lnTo>
                  <a:lnTo>
                    <a:pt x="14288" y="9806"/>
                  </a:lnTo>
                  <a:lnTo>
                    <a:pt x="14288" y="9840"/>
                  </a:lnTo>
                  <a:lnTo>
                    <a:pt x="14299" y="9874"/>
                  </a:lnTo>
                  <a:lnTo>
                    <a:pt x="14333" y="9931"/>
                  </a:lnTo>
                  <a:lnTo>
                    <a:pt x="14390" y="9976"/>
                  </a:lnTo>
                  <a:lnTo>
                    <a:pt x="14424" y="9988"/>
                  </a:lnTo>
                  <a:lnTo>
                    <a:pt x="14459" y="9999"/>
                  </a:lnTo>
                  <a:lnTo>
                    <a:pt x="14459" y="12285"/>
                  </a:lnTo>
                  <a:lnTo>
                    <a:pt x="14413" y="12297"/>
                  </a:lnTo>
                  <a:lnTo>
                    <a:pt x="14368" y="12320"/>
                  </a:lnTo>
                  <a:lnTo>
                    <a:pt x="14322" y="12342"/>
                  </a:lnTo>
                  <a:lnTo>
                    <a:pt x="14288" y="12376"/>
                  </a:lnTo>
                  <a:lnTo>
                    <a:pt x="14254" y="12411"/>
                  </a:lnTo>
                  <a:lnTo>
                    <a:pt x="14231" y="12456"/>
                  </a:lnTo>
                  <a:lnTo>
                    <a:pt x="14220" y="12502"/>
                  </a:lnTo>
                  <a:lnTo>
                    <a:pt x="14220" y="12558"/>
                  </a:lnTo>
                  <a:lnTo>
                    <a:pt x="14220" y="12615"/>
                  </a:lnTo>
                  <a:lnTo>
                    <a:pt x="14242" y="12661"/>
                  </a:lnTo>
                  <a:lnTo>
                    <a:pt x="14265" y="12706"/>
                  </a:lnTo>
                  <a:lnTo>
                    <a:pt x="14299" y="12752"/>
                  </a:lnTo>
                  <a:lnTo>
                    <a:pt x="14333" y="12775"/>
                  </a:lnTo>
                  <a:lnTo>
                    <a:pt x="14379" y="12809"/>
                  </a:lnTo>
                  <a:lnTo>
                    <a:pt x="14424" y="12820"/>
                  </a:lnTo>
                  <a:lnTo>
                    <a:pt x="14550" y="12820"/>
                  </a:lnTo>
                  <a:lnTo>
                    <a:pt x="14618" y="12786"/>
                  </a:lnTo>
                  <a:lnTo>
                    <a:pt x="14663" y="12752"/>
                  </a:lnTo>
                  <a:lnTo>
                    <a:pt x="14709" y="12695"/>
                  </a:lnTo>
                  <a:lnTo>
                    <a:pt x="16609" y="13798"/>
                  </a:lnTo>
                  <a:lnTo>
                    <a:pt x="16586" y="13844"/>
                  </a:lnTo>
                  <a:lnTo>
                    <a:pt x="16586" y="13901"/>
                  </a:lnTo>
                  <a:lnTo>
                    <a:pt x="16586" y="13958"/>
                  </a:lnTo>
                  <a:lnTo>
                    <a:pt x="16609" y="14003"/>
                  </a:lnTo>
                  <a:lnTo>
                    <a:pt x="16631" y="14049"/>
                  </a:lnTo>
                  <a:lnTo>
                    <a:pt x="16654" y="14094"/>
                  </a:lnTo>
                  <a:lnTo>
                    <a:pt x="16688" y="14117"/>
                  </a:lnTo>
                  <a:lnTo>
                    <a:pt x="16734" y="14151"/>
                  </a:lnTo>
                  <a:lnTo>
                    <a:pt x="16779" y="14162"/>
                  </a:lnTo>
                  <a:lnTo>
                    <a:pt x="16836" y="14174"/>
                  </a:lnTo>
                  <a:lnTo>
                    <a:pt x="16836" y="16449"/>
                  </a:lnTo>
                  <a:lnTo>
                    <a:pt x="16791" y="16449"/>
                  </a:lnTo>
                  <a:lnTo>
                    <a:pt x="16756" y="16472"/>
                  </a:lnTo>
                  <a:lnTo>
                    <a:pt x="16722" y="16483"/>
                  </a:lnTo>
                  <a:lnTo>
                    <a:pt x="16688" y="16517"/>
                  </a:lnTo>
                  <a:lnTo>
                    <a:pt x="16665" y="16551"/>
                  </a:lnTo>
                  <a:lnTo>
                    <a:pt x="16654" y="16585"/>
                  </a:lnTo>
                  <a:lnTo>
                    <a:pt x="16643" y="16619"/>
                  </a:lnTo>
                  <a:lnTo>
                    <a:pt x="16631" y="16665"/>
                  </a:lnTo>
                  <a:lnTo>
                    <a:pt x="16643" y="16699"/>
                  </a:lnTo>
                  <a:lnTo>
                    <a:pt x="16654" y="16745"/>
                  </a:lnTo>
                  <a:lnTo>
                    <a:pt x="14629" y="17916"/>
                  </a:lnTo>
                  <a:lnTo>
                    <a:pt x="14606" y="17882"/>
                  </a:lnTo>
                  <a:lnTo>
                    <a:pt x="14572" y="17859"/>
                  </a:lnTo>
                  <a:lnTo>
                    <a:pt x="14527" y="17837"/>
                  </a:lnTo>
                  <a:lnTo>
                    <a:pt x="14436" y="17837"/>
                  </a:lnTo>
                  <a:lnTo>
                    <a:pt x="14402" y="17859"/>
                  </a:lnTo>
                  <a:lnTo>
                    <a:pt x="14368" y="17882"/>
                  </a:lnTo>
                  <a:lnTo>
                    <a:pt x="14345" y="17905"/>
                  </a:lnTo>
                  <a:lnTo>
                    <a:pt x="12286" y="16722"/>
                  </a:lnTo>
                  <a:lnTo>
                    <a:pt x="12297" y="16665"/>
                  </a:lnTo>
                  <a:lnTo>
                    <a:pt x="12297" y="16619"/>
                  </a:lnTo>
                  <a:lnTo>
                    <a:pt x="12286" y="16585"/>
                  </a:lnTo>
                  <a:lnTo>
                    <a:pt x="12275" y="16551"/>
                  </a:lnTo>
                  <a:lnTo>
                    <a:pt x="12252" y="16528"/>
                  </a:lnTo>
                  <a:lnTo>
                    <a:pt x="12218" y="16506"/>
                  </a:lnTo>
                  <a:lnTo>
                    <a:pt x="12184" y="16483"/>
                  </a:lnTo>
                  <a:lnTo>
                    <a:pt x="12149" y="16472"/>
                  </a:lnTo>
                  <a:lnTo>
                    <a:pt x="12081" y="16472"/>
                  </a:lnTo>
                  <a:lnTo>
                    <a:pt x="12036" y="16483"/>
                  </a:lnTo>
                  <a:lnTo>
                    <a:pt x="12013" y="16506"/>
                  </a:lnTo>
                  <a:lnTo>
                    <a:pt x="11979" y="16528"/>
                  </a:lnTo>
                  <a:lnTo>
                    <a:pt x="11956" y="16551"/>
                  </a:lnTo>
                  <a:lnTo>
                    <a:pt x="11945" y="16585"/>
                  </a:lnTo>
                  <a:lnTo>
                    <a:pt x="11933" y="16619"/>
                  </a:lnTo>
                  <a:lnTo>
                    <a:pt x="11922" y="16665"/>
                  </a:lnTo>
                  <a:lnTo>
                    <a:pt x="11933" y="16722"/>
                  </a:lnTo>
                  <a:lnTo>
                    <a:pt x="9886" y="17905"/>
                  </a:lnTo>
                  <a:lnTo>
                    <a:pt x="9863" y="17882"/>
                  </a:lnTo>
                  <a:lnTo>
                    <a:pt x="9829" y="17848"/>
                  </a:lnTo>
                  <a:lnTo>
                    <a:pt x="9783" y="17837"/>
                  </a:lnTo>
                  <a:lnTo>
                    <a:pt x="9704" y="17837"/>
                  </a:lnTo>
                  <a:lnTo>
                    <a:pt x="9658" y="17848"/>
                  </a:lnTo>
                  <a:lnTo>
                    <a:pt x="9624" y="17882"/>
                  </a:lnTo>
                  <a:lnTo>
                    <a:pt x="9601" y="17905"/>
                  </a:lnTo>
                  <a:lnTo>
                    <a:pt x="7611" y="16756"/>
                  </a:lnTo>
                  <a:lnTo>
                    <a:pt x="7622" y="16710"/>
                  </a:lnTo>
                  <a:lnTo>
                    <a:pt x="7622" y="16665"/>
                  </a:lnTo>
                  <a:lnTo>
                    <a:pt x="7622" y="16619"/>
                  </a:lnTo>
                  <a:lnTo>
                    <a:pt x="7611" y="16574"/>
                  </a:lnTo>
                  <a:lnTo>
                    <a:pt x="7588" y="16528"/>
                  </a:lnTo>
                  <a:lnTo>
                    <a:pt x="7554" y="16494"/>
                  </a:lnTo>
                  <a:lnTo>
                    <a:pt x="7531" y="16460"/>
                  </a:lnTo>
                  <a:lnTo>
                    <a:pt x="7485" y="16437"/>
                  </a:lnTo>
                  <a:lnTo>
                    <a:pt x="7440" y="16426"/>
                  </a:lnTo>
                  <a:lnTo>
                    <a:pt x="7394" y="16415"/>
                  </a:lnTo>
                  <a:lnTo>
                    <a:pt x="7394" y="14117"/>
                  </a:lnTo>
                  <a:lnTo>
                    <a:pt x="7440" y="14117"/>
                  </a:lnTo>
                  <a:lnTo>
                    <a:pt x="7474" y="14094"/>
                  </a:lnTo>
                  <a:lnTo>
                    <a:pt x="7508" y="14071"/>
                  </a:lnTo>
                  <a:lnTo>
                    <a:pt x="7531" y="14049"/>
                  </a:lnTo>
                  <a:lnTo>
                    <a:pt x="7565" y="14015"/>
                  </a:lnTo>
                  <a:lnTo>
                    <a:pt x="7576" y="13980"/>
                  </a:lnTo>
                  <a:lnTo>
                    <a:pt x="7588" y="13946"/>
                  </a:lnTo>
                  <a:lnTo>
                    <a:pt x="7588" y="13901"/>
                  </a:lnTo>
                  <a:lnTo>
                    <a:pt x="7588" y="13867"/>
                  </a:lnTo>
                  <a:lnTo>
                    <a:pt x="7576" y="13821"/>
                  </a:lnTo>
                  <a:lnTo>
                    <a:pt x="9590" y="12661"/>
                  </a:lnTo>
                  <a:lnTo>
                    <a:pt x="9613" y="12695"/>
                  </a:lnTo>
                  <a:lnTo>
                    <a:pt x="9658" y="12729"/>
                  </a:lnTo>
                  <a:lnTo>
                    <a:pt x="9692" y="12740"/>
                  </a:lnTo>
                  <a:lnTo>
                    <a:pt x="9749" y="12752"/>
                  </a:lnTo>
                  <a:lnTo>
                    <a:pt x="9783" y="12740"/>
                  </a:lnTo>
                  <a:lnTo>
                    <a:pt x="9817" y="12729"/>
                  </a:lnTo>
                  <a:lnTo>
                    <a:pt x="9852" y="12718"/>
                  </a:lnTo>
                  <a:lnTo>
                    <a:pt x="9874" y="12695"/>
                  </a:lnTo>
                  <a:lnTo>
                    <a:pt x="9897" y="12661"/>
                  </a:lnTo>
                  <a:lnTo>
                    <a:pt x="9920" y="12627"/>
                  </a:lnTo>
                  <a:lnTo>
                    <a:pt x="9931" y="12593"/>
                  </a:lnTo>
                  <a:lnTo>
                    <a:pt x="9931" y="12558"/>
                  </a:lnTo>
                  <a:lnTo>
                    <a:pt x="9920" y="12490"/>
                  </a:lnTo>
                  <a:lnTo>
                    <a:pt x="9886" y="12433"/>
                  </a:lnTo>
                  <a:lnTo>
                    <a:pt x="9829" y="12388"/>
                  </a:lnTo>
                  <a:lnTo>
                    <a:pt x="9772" y="12365"/>
                  </a:lnTo>
                  <a:lnTo>
                    <a:pt x="9772" y="10022"/>
                  </a:lnTo>
                  <a:lnTo>
                    <a:pt x="9806" y="10010"/>
                  </a:lnTo>
                  <a:lnTo>
                    <a:pt x="9840" y="9999"/>
                  </a:lnTo>
                  <a:lnTo>
                    <a:pt x="9874" y="9976"/>
                  </a:lnTo>
                  <a:lnTo>
                    <a:pt x="9908" y="9942"/>
                  </a:lnTo>
                  <a:lnTo>
                    <a:pt x="9931" y="9919"/>
                  </a:lnTo>
                  <a:lnTo>
                    <a:pt x="9954" y="9885"/>
                  </a:lnTo>
                  <a:lnTo>
                    <a:pt x="9965" y="9840"/>
                  </a:lnTo>
                  <a:lnTo>
                    <a:pt x="9965" y="9806"/>
                  </a:lnTo>
                  <a:lnTo>
                    <a:pt x="9954" y="9760"/>
                  </a:lnTo>
                  <a:lnTo>
                    <a:pt x="9943" y="9715"/>
                  </a:lnTo>
                  <a:lnTo>
                    <a:pt x="9931" y="9680"/>
                  </a:lnTo>
                  <a:lnTo>
                    <a:pt x="9897" y="9646"/>
                  </a:lnTo>
                  <a:lnTo>
                    <a:pt x="9863" y="9612"/>
                  </a:lnTo>
                  <a:lnTo>
                    <a:pt x="9829" y="9601"/>
                  </a:lnTo>
                  <a:lnTo>
                    <a:pt x="9783" y="9589"/>
                  </a:lnTo>
                  <a:lnTo>
                    <a:pt x="9749" y="9578"/>
                  </a:lnTo>
                  <a:lnTo>
                    <a:pt x="9692" y="9589"/>
                  </a:lnTo>
                  <a:lnTo>
                    <a:pt x="9635" y="9601"/>
                  </a:lnTo>
                  <a:lnTo>
                    <a:pt x="9601" y="9635"/>
                  </a:lnTo>
                  <a:lnTo>
                    <a:pt x="9567" y="9680"/>
                  </a:lnTo>
                  <a:lnTo>
                    <a:pt x="7599" y="8543"/>
                  </a:lnTo>
                  <a:lnTo>
                    <a:pt x="7611" y="8497"/>
                  </a:lnTo>
                  <a:lnTo>
                    <a:pt x="7622" y="8452"/>
                  </a:lnTo>
                  <a:lnTo>
                    <a:pt x="7611" y="8406"/>
                  </a:lnTo>
                  <a:lnTo>
                    <a:pt x="7599" y="8361"/>
                  </a:lnTo>
                  <a:lnTo>
                    <a:pt x="7576" y="8315"/>
                  </a:lnTo>
                  <a:lnTo>
                    <a:pt x="7542" y="8281"/>
                  </a:lnTo>
                  <a:lnTo>
                    <a:pt x="7508" y="8247"/>
                  </a:lnTo>
                  <a:lnTo>
                    <a:pt x="7474" y="8224"/>
                  </a:lnTo>
                  <a:lnTo>
                    <a:pt x="7429" y="8213"/>
                  </a:lnTo>
                  <a:lnTo>
                    <a:pt x="7372" y="8202"/>
                  </a:lnTo>
                  <a:lnTo>
                    <a:pt x="7326" y="8213"/>
                  </a:lnTo>
                  <a:lnTo>
                    <a:pt x="7281" y="8224"/>
                  </a:lnTo>
                  <a:lnTo>
                    <a:pt x="7235" y="8247"/>
                  </a:lnTo>
                  <a:lnTo>
                    <a:pt x="7201" y="8281"/>
                  </a:lnTo>
                  <a:lnTo>
                    <a:pt x="7167" y="8315"/>
                  </a:lnTo>
                  <a:lnTo>
                    <a:pt x="7144" y="8361"/>
                  </a:lnTo>
                  <a:lnTo>
                    <a:pt x="7133" y="8406"/>
                  </a:lnTo>
                  <a:lnTo>
                    <a:pt x="7133" y="8452"/>
                  </a:lnTo>
                  <a:lnTo>
                    <a:pt x="7133" y="8497"/>
                  </a:lnTo>
                  <a:lnTo>
                    <a:pt x="7144" y="8543"/>
                  </a:lnTo>
                  <a:lnTo>
                    <a:pt x="5199" y="9669"/>
                  </a:lnTo>
                  <a:lnTo>
                    <a:pt x="5165" y="9624"/>
                  </a:lnTo>
                  <a:lnTo>
                    <a:pt x="5119" y="9589"/>
                  </a:lnTo>
                  <a:lnTo>
                    <a:pt x="5063" y="9567"/>
                  </a:lnTo>
                  <a:lnTo>
                    <a:pt x="4949" y="9567"/>
                  </a:lnTo>
                  <a:lnTo>
                    <a:pt x="4892" y="9589"/>
                  </a:lnTo>
                  <a:lnTo>
                    <a:pt x="4846" y="9624"/>
                  </a:lnTo>
                  <a:lnTo>
                    <a:pt x="4801" y="9669"/>
                  </a:lnTo>
                  <a:lnTo>
                    <a:pt x="2810" y="8520"/>
                  </a:lnTo>
                  <a:lnTo>
                    <a:pt x="2833" y="8452"/>
                  </a:lnTo>
                  <a:lnTo>
                    <a:pt x="2822" y="8418"/>
                  </a:lnTo>
                  <a:lnTo>
                    <a:pt x="2810" y="8372"/>
                  </a:lnTo>
                  <a:lnTo>
                    <a:pt x="2799" y="8338"/>
                  </a:lnTo>
                  <a:lnTo>
                    <a:pt x="2776" y="8315"/>
                  </a:lnTo>
                  <a:lnTo>
                    <a:pt x="2742" y="8293"/>
                  </a:lnTo>
                  <a:lnTo>
                    <a:pt x="2708" y="8270"/>
                  </a:lnTo>
                  <a:lnTo>
                    <a:pt x="2674" y="8259"/>
                  </a:lnTo>
                  <a:lnTo>
                    <a:pt x="2594" y="8259"/>
                  </a:lnTo>
                  <a:lnTo>
                    <a:pt x="2560" y="8270"/>
                  </a:lnTo>
                  <a:lnTo>
                    <a:pt x="2526" y="8293"/>
                  </a:lnTo>
                  <a:lnTo>
                    <a:pt x="2492" y="8315"/>
                  </a:lnTo>
                  <a:lnTo>
                    <a:pt x="2469" y="8338"/>
                  </a:lnTo>
                  <a:lnTo>
                    <a:pt x="2458" y="8372"/>
                  </a:lnTo>
                  <a:lnTo>
                    <a:pt x="2446" y="8418"/>
                  </a:lnTo>
                  <a:lnTo>
                    <a:pt x="2435" y="8452"/>
                  </a:lnTo>
                  <a:lnTo>
                    <a:pt x="2446" y="8520"/>
                  </a:lnTo>
                  <a:lnTo>
                    <a:pt x="478" y="9658"/>
                  </a:lnTo>
                  <a:lnTo>
                    <a:pt x="433" y="9612"/>
                  </a:lnTo>
                  <a:lnTo>
                    <a:pt x="376" y="9578"/>
                  </a:lnTo>
                  <a:lnTo>
                    <a:pt x="319" y="9555"/>
                  </a:lnTo>
                  <a:lnTo>
                    <a:pt x="251" y="9544"/>
                  </a:lnTo>
                  <a:lnTo>
                    <a:pt x="205" y="9544"/>
                  </a:lnTo>
                  <a:lnTo>
                    <a:pt x="160" y="9567"/>
                  </a:lnTo>
                  <a:lnTo>
                    <a:pt x="114" y="9589"/>
                  </a:lnTo>
                  <a:lnTo>
                    <a:pt x="69" y="9612"/>
                  </a:lnTo>
                  <a:lnTo>
                    <a:pt x="46" y="9658"/>
                  </a:lnTo>
                  <a:lnTo>
                    <a:pt x="12" y="9703"/>
                  </a:lnTo>
                  <a:lnTo>
                    <a:pt x="0" y="9749"/>
                  </a:lnTo>
                  <a:lnTo>
                    <a:pt x="0" y="9806"/>
                  </a:lnTo>
                  <a:lnTo>
                    <a:pt x="0" y="9851"/>
                  </a:lnTo>
                  <a:lnTo>
                    <a:pt x="12" y="9897"/>
                  </a:lnTo>
                  <a:lnTo>
                    <a:pt x="35" y="9942"/>
                  </a:lnTo>
                  <a:lnTo>
                    <a:pt x="69" y="9976"/>
                  </a:lnTo>
                  <a:lnTo>
                    <a:pt x="103" y="10010"/>
                  </a:lnTo>
                  <a:lnTo>
                    <a:pt x="148" y="10033"/>
                  </a:lnTo>
                  <a:lnTo>
                    <a:pt x="194" y="10056"/>
                  </a:lnTo>
                  <a:lnTo>
                    <a:pt x="239" y="10056"/>
                  </a:lnTo>
                  <a:lnTo>
                    <a:pt x="239" y="12320"/>
                  </a:lnTo>
                  <a:lnTo>
                    <a:pt x="194" y="12331"/>
                  </a:lnTo>
                  <a:lnTo>
                    <a:pt x="160" y="12342"/>
                  </a:lnTo>
                  <a:lnTo>
                    <a:pt x="114" y="12365"/>
                  </a:lnTo>
                  <a:lnTo>
                    <a:pt x="80" y="12399"/>
                  </a:lnTo>
                  <a:lnTo>
                    <a:pt x="57" y="12433"/>
                  </a:lnTo>
                  <a:lnTo>
                    <a:pt x="35" y="12467"/>
                  </a:lnTo>
                  <a:lnTo>
                    <a:pt x="23" y="12513"/>
                  </a:lnTo>
                  <a:lnTo>
                    <a:pt x="23" y="12558"/>
                  </a:lnTo>
                  <a:lnTo>
                    <a:pt x="23" y="12604"/>
                  </a:lnTo>
                  <a:lnTo>
                    <a:pt x="35" y="12649"/>
                  </a:lnTo>
                  <a:lnTo>
                    <a:pt x="57" y="12684"/>
                  </a:lnTo>
                  <a:lnTo>
                    <a:pt x="91" y="12729"/>
                  </a:lnTo>
                  <a:lnTo>
                    <a:pt x="126" y="12752"/>
                  </a:lnTo>
                  <a:lnTo>
                    <a:pt x="160" y="12775"/>
                  </a:lnTo>
                  <a:lnTo>
                    <a:pt x="205" y="12786"/>
                  </a:lnTo>
                  <a:lnTo>
                    <a:pt x="251" y="12797"/>
                  </a:lnTo>
                  <a:lnTo>
                    <a:pt x="319" y="12786"/>
                  </a:lnTo>
                  <a:lnTo>
                    <a:pt x="376" y="12763"/>
                  </a:lnTo>
                  <a:lnTo>
                    <a:pt x="421" y="12729"/>
                  </a:lnTo>
                  <a:lnTo>
                    <a:pt x="455" y="12684"/>
                  </a:lnTo>
                  <a:lnTo>
                    <a:pt x="2389" y="13798"/>
                  </a:lnTo>
                  <a:lnTo>
                    <a:pt x="2367" y="13844"/>
                  </a:lnTo>
                  <a:lnTo>
                    <a:pt x="2367" y="13901"/>
                  </a:lnTo>
                  <a:lnTo>
                    <a:pt x="2367" y="13958"/>
                  </a:lnTo>
                  <a:lnTo>
                    <a:pt x="2389" y="14003"/>
                  </a:lnTo>
                  <a:lnTo>
                    <a:pt x="2412" y="14049"/>
                  </a:lnTo>
                  <a:lnTo>
                    <a:pt x="2435" y="14083"/>
                  </a:lnTo>
                  <a:lnTo>
                    <a:pt x="2469" y="14117"/>
                  </a:lnTo>
                  <a:lnTo>
                    <a:pt x="2514" y="14140"/>
                  </a:lnTo>
                  <a:lnTo>
                    <a:pt x="2560" y="14162"/>
                  </a:lnTo>
                  <a:lnTo>
                    <a:pt x="2617" y="14174"/>
                  </a:lnTo>
                  <a:lnTo>
                    <a:pt x="2617" y="16494"/>
                  </a:lnTo>
                  <a:lnTo>
                    <a:pt x="2560" y="16517"/>
                  </a:lnTo>
                  <a:lnTo>
                    <a:pt x="2514" y="16551"/>
                  </a:lnTo>
                  <a:lnTo>
                    <a:pt x="2480" y="16608"/>
                  </a:lnTo>
                  <a:lnTo>
                    <a:pt x="2469" y="16665"/>
                  </a:lnTo>
                  <a:lnTo>
                    <a:pt x="2480" y="16722"/>
                  </a:lnTo>
                  <a:lnTo>
                    <a:pt x="2514" y="16779"/>
                  </a:lnTo>
                  <a:lnTo>
                    <a:pt x="2571" y="16813"/>
                  </a:lnTo>
                  <a:lnTo>
                    <a:pt x="2628" y="16824"/>
                  </a:lnTo>
                  <a:lnTo>
                    <a:pt x="2674" y="16824"/>
                  </a:lnTo>
                  <a:lnTo>
                    <a:pt x="2708" y="16813"/>
                  </a:lnTo>
                  <a:lnTo>
                    <a:pt x="2742" y="16790"/>
                  </a:lnTo>
                  <a:lnTo>
                    <a:pt x="2765" y="16756"/>
                  </a:lnTo>
                  <a:lnTo>
                    <a:pt x="4812" y="17939"/>
                  </a:lnTo>
                  <a:lnTo>
                    <a:pt x="4801" y="17973"/>
                  </a:lnTo>
                  <a:lnTo>
                    <a:pt x="4801" y="18007"/>
                  </a:lnTo>
                  <a:lnTo>
                    <a:pt x="4801" y="18053"/>
                  </a:lnTo>
                  <a:lnTo>
                    <a:pt x="4812" y="18087"/>
                  </a:lnTo>
                  <a:lnTo>
                    <a:pt x="4835" y="18121"/>
                  </a:lnTo>
                  <a:lnTo>
                    <a:pt x="4858" y="18155"/>
                  </a:lnTo>
                  <a:lnTo>
                    <a:pt x="4892" y="18178"/>
                  </a:lnTo>
                  <a:lnTo>
                    <a:pt x="4926" y="18201"/>
                  </a:lnTo>
                  <a:lnTo>
                    <a:pt x="4960" y="18212"/>
                  </a:lnTo>
                  <a:lnTo>
                    <a:pt x="5040" y="18212"/>
                  </a:lnTo>
                  <a:lnTo>
                    <a:pt x="5085" y="18201"/>
                  </a:lnTo>
                  <a:lnTo>
                    <a:pt x="5119" y="18178"/>
                  </a:lnTo>
                  <a:lnTo>
                    <a:pt x="5154" y="18155"/>
                  </a:lnTo>
                  <a:lnTo>
                    <a:pt x="5176" y="18121"/>
                  </a:lnTo>
                  <a:lnTo>
                    <a:pt x="5199" y="18087"/>
                  </a:lnTo>
                  <a:lnTo>
                    <a:pt x="5210" y="18053"/>
                  </a:lnTo>
                  <a:lnTo>
                    <a:pt x="5210" y="18007"/>
                  </a:lnTo>
                  <a:lnTo>
                    <a:pt x="5210" y="17973"/>
                  </a:lnTo>
                  <a:lnTo>
                    <a:pt x="5199" y="17939"/>
                  </a:lnTo>
                  <a:lnTo>
                    <a:pt x="7167" y="16801"/>
                  </a:lnTo>
                  <a:lnTo>
                    <a:pt x="7201" y="16847"/>
                  </a:lnTo>
                  <a:lnTo>
                    <a:pt x="7258" y="16881"/>
                  </a:lnTo>
                  <a:lnTo>
                    <a:pt x="7315" y="16904"/>
                  </a:lnTo>
                  <a:lnTo>
                    <a:pt x="7372" y="16915"/>
                  </a:lnTo>
                  <a:lnTo>
                    <a:pt x="7440" y="16904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801"/>
                  </a:lnTo>
                  <a:lnTo>
                    <a:pt x="9579" y="17950"/>
                  </a:lnTo>
                  <a:lnTo>
                    <a:pt x="9567" y="18007"/>
                  </a:lnTo>
                  <a:lnTo>
                    <a:pt x="9579" y="18076"/>
                  </a:lnTo>
                  <a:lnTo>
                    <a:pt x="9613" y="18132"/>
                  </a:lnTo>
                  <a:lnTo>
                    <a:pt x="9658" y="18167"/>
                  </a:lnTo>
                  <a:lnTo>
                    <a:pt x="9726" y="18189"/>
                  </a:lnTo>
                  <a:lnTo>
                    <a:pt x="9726" y="20521"/>
                  </a:lnTo>
                  <a:lnTo>
                    <a:pt x="9681" y="20533"/>
                  </a:lnTo>
                  <a:lnTo>
                    <a:pt x="9635" y="20544"/>
                  </a:lnTo>
                  <a:lnTo>
                    <a:pt x="9590" y="20567"/>
                  </a:lnTo>
                  <a:lnTo>
                    <a:pt x="9556" y="20601"/>
                  </a:lnTo>
                  <a:lnTo>
                    <a:pt x="9533" y="20635"/>
                  </a:lnTo>
                  <a:lnTo>
                    <a:pt x="9510" y="20680"/>
                  </a:lnTo>
                  <a:lnTo>
                    <a:pt x="9499" y="20715"/>
                  </a:lnTo>
                  <a:lnTo>
                    <a:pt x="9499" y="20771"/>
                  </a:lnTo>
                  <a:lnTo>
                    <a:pt x="9499" y="20817"/>
                  </a:lnTo>
                  <a:lnTo>
                    <a:pt x="9510" y="20862"/>
                  </a:lnTo>
                  <a:lnTo>
                    <a:pt x="7554" y="21989"/>
                  </a:lnTo>
                  <a:lnTo>
                    <a:pt x="7520" y="21955"/>
                  </a:lnTo>
                  <a:lnTo>
                    <a:pt x="7474" y="21920"/>
                  </a:lnTo>
                  <a:lnTo>
                    <a:pt x="7429" y="21898"/>
                  </a:lnTo>
                  <a:lnTo>
                    <a:pt x="7315" y="21898"/>
                  </a:lnTo>
                  <a:lnTo>
                    <a:pt x="7269" y="21920"/>
                  </a:lnTo>
                  <a:lnTo>
                    <a:pt x="7224" y="21955"/>
                  </a:lnTo>
                  <a:lnTo>
                    <a:pt x="7190" y="21989"/>
                  </a:lnTo>
                  <a:lnTo>
                    <a:pt x="5222" y="20862"/>
                  </a:lnTo>
                  <a:lnTo>
                    <a:pt x="5245" y="20817"/>
                  </a:lnTo>
                  <a:lnTo>
                    <a:pt x="5245" y="20771"/>
                  </a:lnTo>
                  <a:lnTo>
                    <a:pt x="5245" y="20715"/>
                  </a:lnTo>
                  <a:lnTo>
                    <a:pt x="5222" y="20669"/>
                  </a:lnTo>
                  <a:lnTo>
                    <a:pt x="5199" y="20635"/>
                  </a:lnTo>
                  <a:lnTo>
                    <a:pt x="5176" y="20601"/>
                  </a:lnTo>
                  <a:lnTo>
                    <a:pt x="5142" y="20567"/>
                  </a:lnTo>
                  <a:lnTo>
                    <a:pt x="5097" y="20544"/>
                  </a:lnTo>
                  <a:lnTo>
                    <a:pt x="5051" y="20533"/>
                  </a:lnTo>
                  <a:lnTo>
                    <a:pt x="5006" y="20521"/>
                  </a:lnTo>
                  <a:lnTo>
                    <a:pt x="4960" y="20533"/>
                  </a:lnTo>
                  <a:lnTo>
                    <a:pt x="4915" y="20544"/>
                  </a:lnTo>
                  <a:lnTo>
                    <a:pt x="4869" y="20567"/>
                  </a:lnTo>
                  <a:lnTo>
                    <a:pt x="4835" y="20601"/>
                  </a:lnTo>
                  <a:lnTo>
                    <a:pt x="4801" y="20635"/>
                  </a:lnTo>
                  <a:lnTo>
                    <a:pt x="4778" y="20669"/>
                  </a:lnTo>
                  <a:lnTo>
                    <a:pt x="4767" y="20715"/>
                  </a:lnTo>
                  <a:lnTo>
                    <a:pt x="4767" y="20771"/>
                  </a:lnTo>
                  <a:lnTo>
                    <a:pt x="4767" y="20817"/>
                  </a:lnTo>
                  <a:lnTo>
                    <a:pt x="4778" y="20862"/>
                  </a:lnTo>
                  <a:lnTo>
                    <a:pt x="2833" y="21977"/>
                  </a:lnTo>
                  <a:lnTo>
                    <a:pt x="2799" y="21932"/>
                  </a:lnTo>
                  <a:lnTo>
                    <a:pt x="2753" y="21898"/>
                  </a:lnTo>
                  <a:lnTo>
                    <a:pt x="2696" y="21875"/>
                  </a:lnTo>
                  <a:lnTo>
                    <a:pt x="2583" y="21875"/>
                  </a:lnTo>
                  <a:lnTo>
                    <a:pt x="2537" y="21886"/>
                  </a:lnTo>
                  <a:lnTo>
                    <a:pt x="2492" y="21909"/>
                  </a:lnTo>
                  <a:lnTo>
                    <a:pt x="2458" y="21943"/>
                  </a:lnTo>
                  <a:lnTo>
                    <a:pt x="2435" y="21977"/>
                  </a:lnTo>
                  <a:lnTo>
                    <a:pt x="2412" y="22023"/>
                  </a:lnTo>
                  <a:lnTo>
                    <a:pt x="2389" y="22068"/>
                  </a:lnTo>
                  <a:lnTo>
                    <a:pt x="2389" y="22114"/>
                  </a:lnTo>
                  <a:lnTo>
                    <a:pt x="2389" y="22159"/>
                  </a:lnTo>
                  <a:lnTo>
                    <a:pt x="2412" y="22205"/>
                  </a:lnTo>
                  <a:lnTo>
                    <a:pt x="2423" y="22239"/>
                  </a:lnTo>
                  <a:lnTo>
                    <a:pt x="2458" y="22284"/>
                  </a:lnTo>
                  <a:lnTo>
                    <a:pt x="2492" y="22307"/>
                  </a:lnTo>
                  <a:lnTo>
                    <a:pt x="2526" y="22330"/>
                  </a:lnTo>
                  <a:lnTo>
                    <a:pt x="2571" y="22353"/>
                  </a:lnTo>
                  <a:lnTo>
                    <a:pt x="2617" y="22353"/>
                  </a:lnTo>
                  <a:lnTo>
                    <a:pt x="2617" y="24650"/>
                  </a:lnTo>
                  <a:lnTo>
                    <a:pt x="2571" y="24662"/>
                  </a:lnTo>
                  <a:lnTo>
                    <a:pt x="2537" y="24673"/>
                  </a:lnTo>
                  <a:lnTo>
                    <a:pt x="2503" y="24696"/>
                  </a:lnTo>
                  <a:lnTo>
                    <a:pt x="2469" y="24719"/>
                  </a:lnTo>
                  <a:lnTo>
                    <a:pt x="2446" y="24753"/>
                  </a:lnTo>
                  <a:lnTo>
                    <a:pt x="2423" y="24787"/>
                  </a:lnTo>
                  <a:lnTo>
                    <a:pt x="2412" y="24832"/>
                  </a:lnTo>
                  <a:lnTo>
                    <a:pt x="2412" y="24867"/>
                  </a:lnTo>
                  <a:lnTo>
                    <a:pt x="2412" y="24912"/>
                  </a:lnTo>
                  <a:lnTo>
                    <a:pt x="2423" y="24958"/>
                  </a:lnTo>
                  <a:lnTo>
                    <a:pt x="1639" y="25413"/>
                  </a:lnTo>
                  <a:lnTo>
                    <a:pt x="1730" y="25413"/>
                  </a:lnTo>
                  <a:lnTo>
                    <a:pt x="2446" y="24992"/>
                  </a:lnTo>
                  <a:lnTo>
                    <a:pt x="2480" y="25037"/>
                  </a:lnTo>
                  <a:lnTo>
                    <a:pt x="2526" y="25071"/>
                  </a:lnTo>
                  <a:lnTo>
                    <a:pt x="2583" y="25083"/>
                  </a:lnTo>
                  <a:lnTo>
                    <a:pt x="2628" y="25094"/>
                  </a:lnTo>
                  <a:lnTo>
                    <a:pt x="2685" y="25083"/>
                  </a:lnTo>
                  <a:lnTo>
                    <a:pt x="2742" y="25071"/>
                  </a:lnTo>
                  <a:lnTo>
                    <a:pt x="2787" y="25037"/>
                  </a:lnTo>
                  <a:lnTo>
                    <a:pt x="2822" y="24992"/>
                  </a:lnTo>
                  <a:lnTo>
                    <a:pt x="3538" y="25413"/>
                  </a:lnTo>
                  <a:lnTo>
                    <a:pt x="3629" y="25413"/>
                  </a:lnTo>
                  <a:lnTo>
                    <a:pt x="2844" y="24958"/>
                  </a:lnTo>
                  <a:lnTo>
                    <a:pt x="2856" y="24912"/>
                  </a:lnTo>
                  <a:lnTo>
                    <a:pt x="2856" y="24867"/>
                  </a:lnTo>
                  <a:lnTo>
                    <a:pt x="2856" y="24832"/>
                  </a:lnTo>
                  <a:lnTo>
                    <a:pt x="2844" y="24787"/>
                  </a:lnTo>
                  <a:lnTo>
                    <a:pt x="2822" y="24753"/>
                  </a:lnTo>
                  <a:lnTo>
                    <a:pt x="2799" y="24719"/>
                  </a:lnTo>
                  <a:lnTo>
                    <a:pt x="2765" y="24696"/>
                  </a:lnTo>
                  <a:lnTo>
                    <a:pt x="2731" y="24673"/>
                  </a:lnTo>
                  <a:lnTo>
                    <a:pt x="2696" y="24662"/>
                  </a:lnTo>
                  <a:lnTo>
                    <a:pt x="2662" y="24650"/>
                  </a:lnTo>
                  <a:lnTo>
                    <a:pt x="2662" y="22353"/>
                  </a:lnTo>
                  <a:lnTo>
                    <a:pt x="2696" y="22353"/>
                  </a:lnTo>
                  <a:lnTo>
                    <a:pt x="2742" y="22330"/>
                  </a:lnTo>
                  <a:lnTo>
                    <a:pt x="2776" y="22307"/>
                  </a:lnTo>
                  <a:lnTo>
                    <a:pt x="2810" y="22273"/>
                  </a:lnTo>
                  <a:lnTo>
                    <a:pt x="2844" y="22239"/>
                  </a:lnTo>
                  <a:lnTo>
                    <a:pt x="2856" y="22205"/>
                  </a:lnTo>
                  <a:lnTo>
                    <a:pt x="2878" y="22159"/>
                  </a:lnTo>
                  <a:lnTo>
                    <a:pt x="2878" y="22114"/>
                  </a:lnTo>
                  <a:lnTo>
                    <a:pt x="2878" y="22068"/>
                  </a:lnTo>
                  <a:lnTo>
                    <a:pt x="2856" y="22023"/>
                  </a:lnTo>
                  <a:lnTo>
                    <a:pt x="4801" y="20897"/>
                  </a:lnTo>
                  <a:lnTo>
                    <a:pt x="4835" y="20942"/>
                  </a:lnTo>
                  <a:lnTo>
                    <a:pt x="4892" y="20976"/>
                  </a:lnTo>
                  <a:lnTo>
                    <a:pt x="4937" y="20999"/>
                  </a:lnTo>
                  <a:lnTo>
                    <a:pt x="5006" y="21010"/>
                  </a:lnTo>
                  <a:lnTo>
                    <a:pt x="5063" y="20999"/>
                  </a:lnTo>
                  <a:lnTo>
                    <a:pt x="5119" y="20976"/>
                  </a:lnTo>
                  <a:lnTo>
                    <a:pt x="5165" y="20942"/>
                  </a:lnTo>
                  <a:lnTo>
                    <a:pt x="5210" y="20897"/>
                  </a:lnTo>
                  <a:lnTo>
                    <a:pt x="7167" y="22034"/>
                  </a:lnTo>
                  <a:lnTo>
                    <a:pt x="7156" y="22068"/>
                  </a:lnTo>
                  <a:lnTo>
                    <a:pt x="7156" y="22114"/>
                  </a:lnTo>
                  <a:lnTo>
                    <a:pt x="7156" y="22159"/>
                  </a:lnTo>
                  <a:lnTo>
                    <a:pt x="7167" y="22193"/>
                  </a:lnTo>
                  <a:lnTo>
                    <a:pt x="7190" y="22228"/>
                  </a:lnTo>
                  <a:lnTo>
                    <a:pt x="7212" y="22262"/>
                  </a:lnTo>
                  <a:lnTo>
                    <a:pt x="7235" y="22284"/>
                  </a:lnTo>
                  <a:lnTo>
                    <a:pt x="7269" y="22307"/>
                  </a:lnTo>
                  <a:lnTo>
                    <a:pt x="7315" y="22330"/>
                  </a:lnTo>
                  <a:lnTo>
                    <a:pt x="7349" y="22330"/>
                  </a:lnTo>
                  <a:lnTo>
                    <a:pt x="7349" y="24650"/>
                  </a:lnTo>
                  <a:lnTo>
                    <a:pt x="7315" y="24662"/>
                  </a:lnTo>
                  <a:lnTo>
                    <a:pt x="7269" y="24673"/>
                  </a:lnTo>
                  <a:lnTo>
                    <a:pt x="7235" y="24696"/>
                  </a:lnTo>
                  <a:lnTo>
                    <a:pt x="7212" y="24719"/>
                  </a:lnTo>
                  <a:lnTo>
                    <a:pt x="7190" y="24753"/>
                  </a:lnTo>
                  <a:lnTo>
                    <a:pt x="7167" y="24787"/>
                  </a:lnTo>
                  <a:lnTo>
                    <a:pt x="7156" y="24832"/>
                  </a:lnTo>
                  <a:lnTo>
                    <a:pt x="7156" y="24867"/>
                  </a:lnTo>
                  <a:lnTo>
                    <a:pt x="7156" y="24912"/>
                  </a:lnTo>
                  <a:lnTo>
                    <a:pt x="7167" y="24958"/>
                  </a:lnTo>
                  <a:lnTo>
                    <a:pt x="6382" y="25413"/>
                  </a:lnTo>
                  <a:lnTo>
                    <a:pt x="6473" y="25413"/>
                  </a:lnTo>
                  <a:lnTo>
                    <a:pt x="7190" y="24992"/>
                  </a:lnTo>
                  <a:lnTo>
                    <a:pt x="7224" y="25037"/>
                  </a:lnTo>
                  <a:lnTo>
                    <a:pt x="7269" y="25071"/>
                  </a:lnTo>
                  <a:lnTo>
                    <a:pt x="7315" y="25083"/>
                  </a:lnTo>
                  <a:lnTo>
                    <a:pt x="7372" y="25094"/>
                  </a:lnTo>
                  <a:lnTo>
                    <a:pt x="7429" y="25083"/>
                  </a:lnTo>
                  <a:lnTo>
                    <a:pt x="7474" y="25060"/>
                  </a:lnTo>
                  <a:lnTo>
                    <a:pt x="7520" y="25037"/>
                  </a:lnTo>
                  <a:lnTo>
                    <a:pt x="7554" y="24992"/>
                  </a:lnTo>
                  <a:lnTo>
                    <a:pt x="8282" y="25413"/>
                  </a:lnTo>
                  <a:lnTo>
                    <a:pt x="8373" y="25413"/>
                  </a:lnTo>
                  <a:lnTo>
                    <a:pt x="7576" y="24958"/>
                  </a:lnTo>
                  <a:lnTo>
                    <a:pt x="7588" y="24912"/>
                  </a:lnTo>
                  <a:lnTo>
                    <a:pt x="7599" y="24867"/>
                  </a:lnTo>
                  <a:lnTo>
                    <a:pt x="7588" y="24832"/>
                  </a:lnTo>
                  <a:lnTo>
                    <a:pt x="7576" y="24787"/>
                  </a:lnTo>
                  <a:lnTo>
                    <a:pt x="7565" y="24753"/>
                  </a:lnTo>
                  <a:lnTo>
                    <a:pt x="7542" y="24730"/>
                  </a:lnTo>
                  <a:lnTo>
                    <a:pt x="7508" y="24696"/>
                  </a:lnTo>
                  <a:lnTo>
                    <a:pt x="7474" y="24673"/>
                  </a:lnTo>
                  <a:lnTo>
                    <a:pt x="7440" y="24662"/>
                  </a:lnTo>
                  <a:lnTo>
                    <a:pt x="7394" y="24650"/>
                  </a:lnTo>
                  <a:lnTo>
                    <a:pt x="7394" y="22330"/>
                  </a:lnTo>
                  <a:lnTo>
                    <a:pt x="7440" y="22319"/>
                  </a:lnTo>
                  <a:lnTo>
                    <a:pt x="7474" y="22307"/>
                  </a:lnTo>
                  <a:lnTo>
                    <a:pt x="7508" y="22284"/>
                  </a:lnTo>
                  <a:lnTo>
                    <a:pt x="7542" y="22262"/>
                  </a:lnTo>
                  <a:lnTo>
                    <a:pt x="7565" y="22228"/>
                  </a:lnTo>
                  <a:lnTo>
                    <a:pt x="7576" y="22193"/>
                  </a:lnTo>
                  <a:lnTo>
                    <a:pt x="7588" y="22159"/>
                  </a:lnTo>
                  <a:lnTo>
                    <a:pt x="7599" y="22114"/>
                  </a:lnTo>
                  <a:lnTo>
                    <a:pt x="7588" y="22068"/>
                  </a:lnTo>
                  <a:lnTo>
                    <a:pt x="7576" y="22034"/>
                  </a:lnTo>
                  <a:lnTo>
                    <a:pt x="9533" y="20908"/>
                  </a:lnTo>
                  <a:lnTo>
                    <a:pt x="9579" y="20953"/>
                  </a:lnTo>
                  <a:lnTo>
                    <a:pt x="9624" y="20988"/>
                  </a:lnTo>
                  <a:lnTo>
                    <a:pt x="9681" y="21010"/>
                  </a:lnTo>
                  <a:lnTo>
                    <a:pt x="9749" y="21022"/>
                  </a:lnTo>
                  <a:lnTo>
                    <a:pt x="9806" y="21010"/>
                  </a:lnTo>
                  <a:lnTo>
                    <a:pt x="9863" y="20988"/>
                  </a:lnTo>
                  <a:lnTo>
                    <a:pt x="9920" y="20953"/>
                  </a:lnTo>
                  <a:lnTo>
                    <a:pt x="9954" y="20908"/>
                  </a:lnTo>
                  <a:lnTo>
                    <a:pt x="11956" y="22057"/>
                  </a:lnTo>
                  <a:lnTo>
                    <a:pt x="11945" y="22114"/>
                  </a:lnTo>
                  <a:lnTo>
                    <a:pt x="11956" y="22171"/>
                  </a:lnTo>
                  <a:lnTo>
                    <a:pt x="11990" y="22228"/>
                  </a:lnTo>
                  <a:lnTo>
                    <a:pt x="12036" y="22262"/>
                  </a:lnTo>
                  <a:lnTo>
                    <a:pt x="12093" y="22284"/>
                  </a:lnTo>
                  <a:lnTo>
                    <a:pt x="12093" y="24650"/>
                  </a:lnTo>
                  <a:lnTo>
                    <a:pt x="12047" y="24662"/>
                  </a:lnTo>
                  <a:lnTo>
                    <a:pt x="12013" y="24673"/>
                  </a:lnTo>
                  <a:lnTo>
                    <a:pt x="11979" y="24696"/>
                  </a:lnTo>
                  <a:lnTo>
                    <a:pt x="11956" y="24719"/>
                  </a:lnTo>
                  <a:lnTo>
                    <a:pt x="11922" y="24753"/>
                  </a:lnTo>
                  <a:lnTo>
                    <a:pt x="11911" y="24787"/>
                  </a:lnTo>
                  <a:lnTo>
                    <a:pt x="11899" y="24832"/>
                  </a:lnTo>
                  <a:lnTo>
                    <a:pt x="11888" y="24867"/>
                  </a:lnTo>
                  <a:lnTo>
                    <a:pt x="11899" y="24912"/>
                  </a:lnTo>
                  <a:lnTo>
                    <a:pt x="11911" y="24958"/>
                  </a:lnTo>
                  <a:lnTo>
                    <a:pt x="11114" y="25413"/>
                  </a:lnTo>
                  <a:lnTo>
                    <a:pt x="11205" y="25413"/>
                  </a:lnTo>
                  <a:lnTo>
                    <a:pt x="11933" y="24992"/>
                  </a:lnTo>
                  <a:lnTo>
                    <a:pt x="11967" y="25037"/>
                  </a:lnTo>
                  <a:lnTo>
                    <a:pt x="12013" y="25071"/>
                  </a:lnTo>
                  <a:lnTo>
                    <a:pt x="12058" y="25083"/>
                  </a:lnTo>
                  <a:lnTo>
                    <a:pt x="12115" y="25094"/>
                  </a:lnTo>
                  <a:lnTo>
                    <a:pt x="12172" y="25083"/>
                  </a:lnTo>
                  <a:lnTo>
                    <a:pt x="12218" y="25071"/>
                  </a:lnTo>
                  <a:lnTo>
                    <a:pt x="12263" y="25037"/>
                  </a:lnTo>
                  <a:lnTo>
                    <a:pt x="12297" y="24992"/>
                  </a:lnTo>
                  <a:lnTo>
                    <a:pt x="13025" y="25413"/>
                  </a:lnTo>
                  <a:lnTo>
                    <a:pt x="13116" y="25413"/>
                  </a:lnTo>
                  <a:lnTo>
                    <a:pt x="12320" y="24958"/>
                  </a:lnTo>
                  <a:lnTo>
                    <a:pt x="12331" y="24912"/>
                  </a:lnTo>
                  <a:lnTo>
                    <a:pt x="12331" y="24867"/>
                  </a:lnTo>
                  <a:lnTo>
                    <a:pt x="12331" y="24832"/>
                  </a:lnTo>
                  <a:lnTo>
                    <a:pt x="12320" y="24787"/>
                  </a:lnTo>
                  <a:lnTo>
                    <a:pt x="12297" y="24753"/>
                  </a:lnTo>
                  <a:lnTo>
                    <a:pt x="12275" y="24730"/>
                  </a:lnTo>
                  <a:lnTo>
                    <a:pt x="12252" y="24696"/>
                  </a:lnTo>
                  <a:lnTo>
                    <a:pt x="12218" y="24673"/>
                  </a:lnTo>
                  <a:lnTo>
                    <a:pt x="12184" y="24662"/>
                  </a:lnTo>
                  <a:lnTo>
                    <a:pt x="12138" y="24650"/>
                  </a:lnTo>
                  <a:lnTo>
                    <a:pt x="12138" y="22284"/>
                  </a:lnTo>
                  <a:lnTo>
                    <a:pt x="12195" y="22262"/>
                  </a:lnTo>
                  <a:lnTo>
                    <a:pt x="12240" y="22228"/>
                  </a:lnTo>
                  <a:lnTo>
                    <a:pt x="12275" y="22171"/>
                  </a:lnTo>
                  <a:lnTo>
                    <a:pt x="12286" y="22114"/>
                  </a:lnTo>
                  <a:lnTo>
                    <a:pt x="12275" y="22057"/>
                  </a:lnTo>
                  <a:lnTo>
                    <a:pt x="14299" y="20885"/>
                  </a:lnTo>
                  <a:lnTo>
                    <a:pt x="14333" y="20931"/>
                  </a:lnTo>
                  <a:lnTo>
                    <a:pt x="14379" y="20965"/>
                  </a:lnTo>
                  <a:lnTo>
                    <a:pt x="14424" y="20976"/>
                  </a:lnTo>
                  <a:lnTo>
                    <a:pt x="14481" y="20988"/>
                  </a:lnTo>
                  <a:lnTo>
                    <a:pt x="14538" y="20976"/>
                  </a:lnTo>
                  <a:lnTo>
                    <a:pt x="14584" y="20953"/>
                  </a:lnTo>
                  <a:lnTo>
                    <a:pt x="14629" y="20931"/>
                  </a:lnTo>
                  <a:lnTo>
                    <a:pt x="14663" y="20885"/>
                  </a:lnTo>
                  <a:lnTo>
                    <a:pt x="16643" y="22034"/>
                  </a:lnTo>
                  <a:lnTo>
                    <a:pt x="16631" y="22068"/>
                  </a:lnTo>
                  <a:lnTo>
                    <a:pt x="16631" y="22114"/>
                  </a:lnTo>
                  <a:lnTo>
                    <a:pt x="16631" y="22159"/>
                  </a:lnTo>
                  <a:lnTo>
                    <a:pt x="16643" y="22205"/>
                  </a:lnTo>
                  <a:lnTo>
                    <a:pt x="16665" y="22239"/>
                  </a:lnTo>
                  <a:lnTo>
                    <a:pt x="16688" y="22273"/>
                  </a:lnTo>
                  <a:lnTo>
                    <a:pt x="16722" y="22307"/>
                  </a:lnTo>
                  <a:lnTo>
                    <a:pt x="16768" y="22319"/>
                  </a:lnTo>
                  <a:lnTo>
                    <a:pt x="16813" y="22341"/>
                  </a:lnTo>
                  <a:lnTo>
                    <a:pt x="16904" y="22341"/>
                  </a:lnTo>
                  <a:lnTo>
                    <a:pt x="16938" y="22319"/>
                  </a:lnTo>
                  <a:lnTo>
                    <a:pt x="16984" y="22307"/>
                  </a:lnTo>
                  <a:lnTo>
                    <a:pt x="17018" y="22273"/>
                  </a:lnTo>
                  <a:lnTo>
                    <a:pt x="17041" y="22239"/>
                  </a:lnTo>
                  <a:lnTo>
                    <a:pt x="17064" y="22205"/>
                  </a:lnTo>
                  <a:lnTo>
                    <a:pt x="17075" y="22159"/>
                  </a:lnTo>
                  <a:lnTo>
                    <a:pt x="17075" y="22114"/>
                  </a:lnTo>
                  <a:lnTo>
                    <a:pt x="17075" y="22068"/>
                  </a:lnTo>
                  <a:lnTo>
                    <a:pt x="17064" y="22034"/>
                  </a:lnTo>
                  <a:lnTo>
                    <a:pt x="19077" y="20874"/>
                  </a:lnTo>
                  <a:lnTo>
                    <a:pt x="19111" y="20897"/>
                  </a:lnTo>
                  <a:lnTo>
                    <a:pt x="19145" y="20919"/>
                  </a:lnTo>
                  <a:lnTo>
                    <a:pt x="19179" y="20942"/>
                  </a:lnTo>
                  <a:lnTo>
                    <a:pt x="19259" y="20942"/>
                  </a:lnTo>
                  <a:lnTo>
                    <a:pt x="19293" y="20931"/>
                  </a:lnTo>
                  <a:lnTo>
                    <a:pt x="19350" y="20897"/>
                  </a:lnTo>
                  <a:lnTo>
                    <a:pt x="19384" y="20840"/>
                  </a:lnTo>
                  <a:lnTo>
                    <a:pt x="19396" y="20806"/>
                  </a:lnTo>
                  <a:lnTo>
                    <a:pt x="19396" y="20771"/>
                  </a:lnTo>
                  <a:lnTo>
                    <a:pt x="19384" y="20703"/>
                  </a:lnTo>
                  <a:lnTo>
                    <a:pt x="19361" y="20646"/>
                  </a:lnTo>
                  <a:lnTo>
                    <a:pt x="19305" y="20612"/>
                  </a:lnTo>
                  <a:lnTo>
                    <a:pt x="19248" y="20589"/>
                  </a:lnTo>
                  <a:lnTo>
                    <a:pt x="19248" y="18223"/>
                  </a:lnTo>
                  <a:lnTo>
                    <a:pt x="19293" y="18223"/>
                  </a:lnTo>
                  <a:lnTo>
                    <a:pt x="19327" y="18201"/>
                  </a:lnTo>
                  <a:lnTo>
                    <a:pt x="19361" y="18178"/>
                  </a:lnTo>
                  <a:lnTo>
                    <a:pt x="19384" y="18155"/>
                  </a:lnTo>
                  <a:lnTo>
                    <a:pt x="19407" y="18121"/>
                  </a:lnTo>
                  <a:lnTo>
                    <a:pt x="19430" y="18087"/>
                  </a:lnTo>
                  <a:lnTo>
                    <a:pt x="19441" y="18053"/>
                  </a:lnTo>
                  <a:lnTo>
                    <a:pt x="19441" y="18007"/>
                  </a:lnTo>
                  <a:lnTo>
                    <a:pt x="19441" y="17973"/>
                  </a:lnTo>
                  <a:lnTo>
                    <a:pt x="19430" y="17928"/>
                  </a:lnTo>
                  <a:lnTo>
                    <a:pt x="21420" y="16779"/>
                  </a:lnTo>
                  <a:lnTo>
                    <a:pt x="21454" y="16813"/>
                  </a:lnTo>
                  <a:lnTo>
                    <a:pt x="21500" y="16847"/>
                  </a:lnTo>
                  <a:lnTo>
                    <a:pt x="21545" y="16858"/>
                  </a:lnTo>
                  <a:lnTo>
                    <a:pt x="21591" y="16870"/>
                  </a:lnTo>
                  <a:lnTo>
                    <a:pt x="21648" y="16858"/>
                  </a:lnTo>
                  <a:lnTo>
                    <a:pt x="21693" y="16836"/>
                  </a:lnTo>
                  <a:lnTo>
                    <a:pt x="21727" y="16813"/>
                  </a:lnTo>
                  <a:lnTo>
                    <a:pt x="21762" y="16779"/>
                  </a:lnTo>
                  <a:lnTo>
                    <a:pt x="23741" y="17916"/>
                  </a:lnTo>
                  <a:lnTo>
                    <a:pt x="23718" y="17962"/>
                  </a:lnTo>
                  <a:lnTo>
                    <a:pt x="23718" y="18007"/>
                  </a:lnTo>
                  <a:lnTo>
                    <a:pt x="23718" y="18053"/>
                  </a:lnTo>
                  <a:lnTo>
                    <a:pt x="23730" y="18098"/>
                  </a:lnTo>
                  <a:lnTo>
                    <a:pt x="23752" y="18144"/>
                  </a:lnTo>
                  <a:lnTo>
                    <a:pt x="23786" y="18178"/>
                  </a:lnTo>
                  <a:lnTo>
                    <a:pt x="23821" y="18212"/>
                  </a:lnTo>
                  <a:lnTo>
                    <a:pt x="23855" y="18235"/>
                  </a:lnTo>
                  <a:lnTo>
                    <a:pt x="23900" y="18246"/>
                  </a:lnTo>
                  <a:lnTo>
                    <a:pt x="23946" y="18258"/>
                  </a:lnTo>
                  <a:lnTo>
                    <a:pt x="23946" y="20510"/>
                  </a:lnTo>
                  <a:lnTo>
                    <a:pt x="23900" y="20510"/>
                  </a:lnTo>
                  <a:lnTo>
                    <a:pt x="23855" y="20533"/>
                  </a:lnTo>
                  <a:lnTo>
                    <a:pt x="23809" y="20555"/>
                  </a:lnTo>
                  <a:lnTo>
                    <a:pt x="23775" y="20589"/>
                  </a:lnTo>
                  <a:lnTo>
                    <a:pt x="23741" y="20624"/>
                  </a:lnTo>
                  <a:lnTo>
                    <a:pt x="23718" y="20669"/>
                  </a:lnTo>
                  <a:lnTo>
                    <a:pt x="23707" y="20715"/>
                  </a:lnTo>
                  <a:lnTo>
                    <a:pt x="23695" y="20771"/>
                  </a:lnTo>
                  <a:lnTo>
                    <a:pt x="23707" y="20817"/>
                  </a:lnTo>
                  <a:lnTo>
                    <a:pt x="23718" y="20874"/>
                  </a:lnTo>
                  <a:lnTo>
                    <a:pt x="23741" y="20919"/>
                  </a:lnTo>
                  <a:lnTo>
                    <a:pt x="23775" y="20953"/>
                  </a:lnTo>
                  <a:lnTo>
                    <a:pt x="23821" y="20988"/>
                  </a:lnTo>
                  <a:lnTo>
                    <a:pt x="23866" y="21010"/>
                  </a:lnTo>
                  <a:lnTo>
                    <a:pt x="23912" y="21022"/>
                  </a:lnTo>
                  <a:lnTo>
                    <a:pt x="23968" y="21033"/>
                  </a:lnTo>
                  <a:lnTo>
                    <a:pt x="24037" y="21022"/>
                  </a:lnTo>
                  <a:lnTo>
                    <a:pt x="24094" y="20999"/>
                  </a:lnTo>
                  <a:lnTo>
                    <a:pt x="24150" y="20965"/>
                  </a:lnTo>
                  <a:lnTo>
                    <a:pt x="24185" y="20908"/>
                  </a:lnTo>
                  <a:lnTo>
                    <a:pt x="26096" y="22011"/>
                  </a:lnTo>
                  <a:lnTo>
                    <a:pt x="26084" y="22068"/>
                  </a:lnTo>
                  <a:lnTo>
                    <a:pt x="26084" y="22114"/>
                  </a:lnTo>
                  <a:lnTo>
                    <a:pt x="26084" y="22159"/>
                  </a:lnTo>
                  <a:lnTo>
                    <a:pt x="26096" y="22205"/>
                  </a:lnTo>
                  <a:lnTo>
                    <a:pt x="26118" y="22250"/>
                  </a:lnTo>
                  <a:lnTo>
                    <a:pt x="26153" y="22284"/>
                  </a:lnTo>
                  <a:lnTo>
                    <a:pt x="26187" y="22319"/>
                  </a:lnTo>
                  <a:lnTo>
                    <a:pt x="26221" y="22341"/>
                  </a:lnTo>
                  <a:lnTo>
                    <a:pt x="26266" y="22364"/>
                  </a:lnTo>
                  <a:lnTo>
                    <a:pt x="26312" y="22364"/>
                  </a:lnTo>
                  <a:lnTo>
                    <a:pt x="26312" y="24662"/>
                  </a:lnTo>
                  <a:lnTo>
                    <a:pt x="26278" y="24662"/>
                  </a:lnTo>
                  <a:lnTo>
                    <a:pt x="26244" y="24685"/>
                  </a:lnTo>
                  <a:lnTo>
                    <a:pt x="26209" y="24696"/>
                  </a:lnTo>
                  <a:lnTo>
                    <a:pt x="26175" y="24730"/>
                  </a:lnTo>
                  <a:lnTo>
                    <a:pt x="26153" y="24753"/>
                  </a:lnTo>
                  <a:lnTo>
                    <a:pt x="26130" y="24787"/>
                  </a:lnTo>
                  <a:lnTo>
                    <a:pt x="26118" y="24832"/>
                  </a:lnTo>
                  <a:lnTo>
                    <a:pt x="26118" y="24867"/>
                  </a:lnTo>
                  <a:lnTo>
                    <a:pt x="26118" y="24912"/>
                  </a:lnTo>
                  <a:lnTo>
                    <a:pt x="26141" y="24958"/>
                  </a:lnTo>
                  <a:lnTo>
                    <a:pt x="25345" y="25413"/>
                  </a:lnTo>
                  <a:lnTo>
                    <a:pt x="25436" y="25413"/>
                  </a:lnTo>
                  <a:lnTo>
                    <a:pt x="26153" y="24992"/>
                  </a:lnTo>
                  <a:lnTo>
                    <a:pt x="26187" y="25037"/>
                  </a:lnTo>
                  <a:lnTo>
                    <a:pt x="26232" y="25060"/>
                  </a:lnTo>
                  <a:lnTo>
                    <a:pt x="26278" y="25083"/>
                  </a:lnTo>
                  <a:lnTo>
                    <a:pt x="26391" y="25083"/>
                  </a:lnTo>
                  <a:lnTo>
                    <a:pt x="26437" y="25060"/>
                  </a:lnTo>
                  <a:lnTo>
                    <a:pt x="26482" y="25026"/>
                  </a:lnTo>
                  <a:lnTo>
                    <a:pt x="26517" y="24992"/>
                  </a:lnTo>
                  <a:lnTo>
                    <a:pt x="27245" y="25413"/>
                  </a:lnTo>
                  <a:lnTo>
                    <a:pt x="27336" y="25413"/>
                  </a:lnTo>
                  <a:lnTo>
                    <a:pt x="26528" y="24946"/>
                  </a:lnTo>
                  <a:lnTo>
                    <a:pt x="26539" y="24912"/>
                  </a:lnTo>
                  <a:lnTo>
                    <a:pt x="26551" y="24867"/>
                  </a:lnTo>
                  <a:lnTo>
                    <a:pt x="26539" y="24832"/>
                  </a:lnTo>
                  <a:lnTo>
                    <a:pt x="26539" y="24798"/>
                  </a:lnTo>
                  <a:lnTo>
                    <a:pt x="26517" y="24764"/>
                  </a:lnTo>
                  <a:lnTo>
                    <a:pt x="26494" y="24730"/>
                  </a:lnTo>
                  <a:lnTo>
                    <a:pt x="26437" y="24685"/>
                  </a:lnTo>
                  <a:lnTo>
                    <a:pt x="26403" y="24673"/>
                  </a:lnTo>
                  <a:lnTo>
                    <a:pt x="26357" y="24662"/>
                  </a:lnTo>
                  <a:lnTo>
                    <a:pt x="26357" y="22364"/>
                  </a:lnTo>
                  <a:lnTo>
                    <a:pt x="26403" y="22353"/>
                  </a:lnTo>
                  <a:lnTo>
                    <a:pt x="26448" y="22341"/>
                  </a:lnTo>
                  <a:lnTo>
                    <a:pt x="26494" y="22319"/>
                  </a:lnTo>
                  <a:lnTo>
                    <a:pt x="26517" y="22284"/>
                  </a:lnTo>
                  <a:lnTo>
                    <a:pt x="26551" y="22250"/>
                  </a:lnTo>
                  <a:lnTo>
                    <a:pt x="26573" y="22205"/>
                  </a:lnTo>
                  <a:lnTo>
                    <a:pt x="26585" y="22159"/>
                  </a:lnTo>
                  <a:lnTo>
                    <a:pt x="26585" y="22114"/>
                  </a:lnTo>
                  <a:lnTo>
                    <a:pt x="26585" y="22068"/>
                  </a:lnTo>
                  <a:lnTo>
                    <a:pt x="26573" y="22023"/>
                  </a:lnTo>
                  <a:lnTo>
                    <a:pt x="28507" y="20897"/>
                  </a:lnTo>
                  <a:lnTo>
                    <a:pt x="28541" y="20942"/>
                  </a:lnTo>
                  <a:lnTo>
                    <a:pt x="28587" y="20976"/>
                  </a:lnTo>
                  <a:lnTo>
                    <a:pt x="28644" y="20999"/>
                  </a:lnTo>
                  <a:lnTo>
                    <a:pt x="28701" y="21010"/>
                  </a:lnTo>
                  <a:lnTo>
                    <a:pt x="28769" y="20999"/>
                  </a:lnTo>
                  <a:lnTo>
                    <a:pt x="28814" y="20976"/>
                  </a:lnTo>
                  <a:lnTo>
                    <a:pt x="28871" y="20942"/>
                  </a:lnTo>
                  <a:lnTo>
                    <a:pt x="28905" y="20897"/>
                  </a:lnTo>
                  <a:lnTo>
                    <a:pt x="30828" y="22011"/>
                  </a:lnTo>
                  <a:lnTo>
                    <a:pt x="30816" y="22057"/>
                  </a:lnTo>
                  <a:lnTo>
                    <a:pt x="30805" y="22114"/>
                  </a:lnTo>
                  <a:lnTo>
                    <a:pt x="30816" y="22159"/>
                  </a:lnTo>
                  <a:lnTo>
                    <a:pt x="30828" y="22193"/>
                  </a:lnTo>
                  <a:lnTo>
                    <a:pt x="30862" y="22273"/>
                  </a:lnTo>
                  <a:lnTo>
                    <a:pt x="30862" y="21955"/>
                  </a:lnTo>
                  <a:lnTo>
                    <a:pt x="30851" y="21966"/>
                  </a:lnTo>
                  <a:lnTo>
                    <a:pt x="28928" y="20851"/>
                  </a:lnTo>
                  <a:lnTo>
                    <a:pt x="28939" y="20817"/>
                  </a:lnTo>
                  <a:lnTo>
                    <a:pt x="28939" y="20771"/>
                  </a:lnTo>
                  <a:lnTo>
                    <a:pt x="28939" y="20726"/>
                  </a:lnTo>
                  <a:lnTo>
                    <a:pt x="28928" y="20680"/>
                  </a:lnTo>
                  <a:lnTo>
                    <a:pt x="28905" y="20646"/>
                  </a:lnTo>
                  <a:lnTo>
                    <a:pt x="28883" y="20612"/>
                  </a:lnTo>
                  <a:lnTo>
                    <a:pt x="28848" y="20578"/>
                  </a:lnTo>
                  <a:lnTo>
                    <a:pt x="28814" y="20555"/>
                  </a:lnTo>
                  <a:lnTo>
                    <a:pt x="28780" y="20544"/>
                  </a:lnTo>
                  <a:lnTo>
                    <a:pt x="28735" y="20533"/>
                  </a:lnTo>
                  <a:lnTo>
                    <a:pt x="28735" y="18178"/>
                  </a:lnTo>
                  <a:lnTo>
                    <a:pt x="28792" y="18155"/>
                  </a:lnTo>
                  <a:lnTo>
                    <a:pt x="28837" y="18121"/>
                  </a:lnTo>
                  <a:lnTo>
                    <a:pt x="28860" y="18076"/>
                  </a:lnTo>
                  <a:lnTo>
                    <a:pt x="28871" y="18007"/>
                  </a:lnTo>
                  <a:lnTo>
                    <a:pt x="28860" y="17962"/>
                  </a:lnTo>
                  <a:lnTo>
                    <a:pt x="30862" y="16801"/>
                  </a:lnTo>
                  <a:lnTo>
                    <a:pt x="30862" y="16745"/>
                  </a:lnTo>
                  <a:lnTo>
                    <a:pt x="28848" y="17916"/>
                  </a:lnTo>
                  <a:lnTo>
                    <a:pt x="28814" y="17882"/>
                  </a:lnTo>
                  <a:lnTo>
                    <a:pt x="28780" y="17859"/>
                  </a:lnTo>
                  <a:lnTo>
                    <a:pt x="28746" y="17848"/>
                  </a:lnTo>
                  <a:lnTo>
                    <a:pt x="28701" y="17837"/>
                  </a:lnTo>
                  <a:lnTo>
                    <a:pt x="28666" y="17848"/>
                  </a:lnTo>
                  <a:lnTo>
                    <a:pt x="28621" y="17859"/>
                  </a:lnTo>
                  <a:lnTo>
                    <a:pt x="28598" y="17882"/>
                  </a:lnTo>
                  <a:lnTo>
                    <a:pt x="28564" y="17916"/>
                  </a:lnTo>
                  <a:lnTo>
                    <a:pt x="26562" y="16756"/>
                  </a:lnTo>
                  <a:lnTo>
                    <a:pt x="26573" y="16710"/>
                  </a:lnTo>
                  <a:lnTo>
                    <a:pt x="26585" y="16665"/>
                  </a:lnTo>
                  <a:lnTo>
                    <a:pt x="26573" y="16619"/>
                  </a:lnTo>
                  <a:lnTo>
                    <a:pt x="26562" y="16574"/>
                  </a:lnTo>
                  <a:lnTo>
                    <a:pt x="26539" y="16528"/>
                  </a:lnTo>
                  <a:lnTo>
                    <a:pt x="26517" y="16494"/>
                  </a:lnTo>
                  <a:lnTo>
                    <a:pt x="26482" y="16460"/>
                  </a:lnTo>
                  <a:lnTo>
                    <a:pt x="26448" y="16437"/>
                  </a:lnTo>
                  <a:lnTo>
                    <a:pt x="26403" y="16426"/>
                  </a:lnTo>
                  <a:lnTo>
                    <a:pt x="26357" y="16415"/>
                  </a:lnTo>
                  <a:lnTo>
                    <a:pt x="26357" y="14083"/>
                  </a:lnTo>
                  <a:lnTo>
                    <a:pt x="26426" y="14060"/>
                  </a:lnTo>
                  <a:lnTo>
                    <a:pt x="26471" y="14015"/>
                  </a:lnTo>
                  <a:lnTo>
                    <a:pt x="26494" y="13969"/>
                  </a:lnTo>
                  <a:lnTo>
                    <a:pt x="26505" y="13901"/>
                  </a:lnTo>
                  <a:lnTo>
                    <a:pt x="26494" y="13844"/>
                  </a:lnTo>
                  <a:lnTo>
                    <a:pt x="28519" y="12684"/>
                  </a:lnTo>
                  <a:lnTo>
                    <a:pt x="28553" y="12718"/>
                  </a:lnTo>
                  <a:lnTo>
                    <a:pt x="28598" y="12752"/>
                  </a:lnTo>
                  <a:lnTo>
                    <a:pt x="28644" y="12763"/>
                  </a:lnTo>
                  <a:lnTo>
                    <a:pt x="28701" y="12775"/>
                  </a:lnTo>
                  <a:lnTo>
                    <a:pt x="28757" y="12763"/>
                  </a:lnTo>
                  <a:lnTo>
                    <a:pt x="28814" y="12752"/>
                  </a:lnTo>
                  <a:lnTo>
                    <a:pt x="28848" y="12718"/>
                  </a:lnTo>
                  <a:lnTo>
                    <a:pt x="28883" y="12672"/>
                  </a:lnTo>
                  <a:lnTo>
                    <a:pt x="30851" y="13810"/>
                  </a:lnTo>
                  <a:lnTo>
                    <a:pt x="30839" y="13855"/>
                  </a:lnTo>
                  <a:lnTo>
                    <a:pt x="30828" y="13901"/>
                  </a:lnTo>
                  <a:lnTo>
                    <a:pt x="30839" y="13969"/>
                  </a:lnTo>
                  <a:lnTo>
                    <a:pt x="30862" y="14026"/>
                  </a:lnTo>
                  <a:lnTo>
                    <a:pt x="30862" y="13764"/>
                  </a:lnTo>
                  <a:lnTo>
                    <a:pt x="28905" y="12638"/>
                  </a:lnTo>
                  <a:lnTo>
                    <a:pt x="28917" y="12593"/>
                  </a:lnTo>
                  <a:lnTo>
                    <a:pt x="28917" y="12558"/>
                  </a:lnTo>
                  <a:lnTo>
                    <a:pt x="28917" y="12513"/>
                  </a:lnTo>
                  <a:lnTo>
                    <a:pt x="28905" y="12479"/>
                  </a:lnTo>
                  <a:lnTo>
                    <a:pt x="28894" y="12445"/>
                  </a:lnTo>
                  <a:lnTo>
                    <a:pt x="28871" y="12411"/>
                  </a:lnTo>
                  <a:lnTo>
                    <a:pt x="28803" y="12365"/>
                  </a:lnTo>
                  <a:lnTo>
                    <a:pt x="28769" y="12354"/>
                  </a:lnTo>
                  <a:lnTo>
                    <a:pt x="28735" y="12342"/>
                  </a:lnTo>
                  <a:lnTo>
                    <a:pt x="28735" y="9999"/>
                  </a:lnTo>
                  <a:lnTo>
                    <a:pt x="28803" y="9976"/>
                  </a:lnTo>
                  <a:lnTo>
                    <a:pt x="28848" y="9931"/>
                  </a:lnTo>
                  <a:lnTo>
                    <a:pt x="28894" y="9874"/>
                  </a:lnTo>
                  <a:lnTo>
                    <a:pt x="28905" y="9806"/>
                  </a:lnTo>
                  <a:lnTo>
                    <a:pt x="28894" y="9760"/>
                  </a:lnTo>
                  <a:lnTo>
                    <a:pt x="28883" y="9726"/>
                  </a:lnTo>
                  <a:lnTo>
                    <a:pt x="30862" y="8588"/>
                  </a:lnTo>
                  <a:lnTo>
                    <a:pt x="30862" y="8338"/>
                  </a:lnTo>
                  <a:lnTo>
                    <a:pt x="30839" y="8395"/>
                  </a:lnTo>
                  <a:lnTo>
                    <a:pt x="30839" y="8452"/>
                  </a:lnTo>
                  <a:lnTo>
                    <a:pt x="30839" y="8497"/>
                  </a:lnTo>
                  <a:lnTo>
                    <a:pt x="30851" y="8543"/>
                  </a:lnTo>
                  <a:lnTo>
                    <a:pt x="28871" y="9692"/>
                  </a:lnTo>
                  <a:lnTo>
                    <a:pt x="28837" y="9658"/>
                  </a:lnTo>
                  <a:lnTo>
                    <a:pt x="28803" y="9624"/>
                  </a:lnTo>
                  <a:lnTo>
                    <a:pt x="28757" y="9612"/>
                  </a:lnTo>
                  <a:lnTo>
                    <a:pt x="28701" y="9601"/>
                  </a:lnTo>
                  <a:lnTo>
                    <a:pt x="28655" y="9612"/>
                  </a:lnTo>
                  <a:lnTo>
                    <a:pt x="28610" y="9624"/>
                  </a:lnTo>
                  <a:lnTo>
                    <a:pt x="28575" y="9646"/>
                  </a:lnTo>
                  <a:lnTo>
                    <a:pt x="28541" y="9680"/>
                  </a:lnTo>
                  <a:lnTo>
                    <a:pt x="26494" y="8509"/>
                  </a:lnTo>
                  <a:lnTo>
                    <a:pt x="26505" y="8452"/>
                  </a:lnTo>
                  <a:lnTo>
                    <a:pt x="26494" y="8395"/>
                  </a:lnTo>
                  <a:lnTo>
                    <a:pt x="26471" y="8338"/>
                  </a:lnTo>
                  <a:lnTo>
                    <a:pt x="26414" y="8304"/>
                  </a:lnTo>
                  <a:lnTo>
                    <a:pt x="26357" y="8281"/>
                  </a:lnTo>
                  <a:lnTo>
                    <a:pt x="26357" y="5938"/>
                  </a:lnTo>
                  <a:lnTo>
                    <a:pt x="26403" y="5927"/>
                  </a:lnTo>
                  <a:lnTo>
                    <a:pt x="26448" y="5904"/>
                  </a:lnTo>
                  <a:lnTo>
                    <a:pt x="26482" y="5881"/>
                  </a:lnTo>
                  <a:lnTo>
                    <a:pt x="26517" y="5858"/>
                  </a:lnTo>
                  <a:lnTo>
                    <a:pt x="26539" y="5824"/>
                  </a:lnTo>
                  <a:lnTo>
                    <a:pt x="26562" y="5779"/>
                  </a:lnTo>
                  <a:lnTo>
                    <a:pt x="26573" y="5745"/>
                  </a:lnTo>
                  <a:lnTo>
                    <a:pt x="26573" y="5699"/>
                  </a:lnTo>
                  <a:lnTo>
                    <a:pt x="26573" y="5642"/>
                  </a:lnTo>
                  <a:lnTo>
                    <a:pt x="26562" y="5597"/>
                  </a:lnTo>
                  <a:lnTo>
                    <a:pt x="28553" y="4448"/>
                  </a:lnTo>
                  <a:lnTo>
                    <a:pt x="28575" y="4482"/>
                  </a:lnTo>
                  <a:lnTo>
                    <a:pt x="28621" y="4505"/>
                  </a:lnTo>
                  <a:lnTo>
                    <a:pt x="28655" y="4527"/>
                  </a:lnTo>
                  <a:lnTo>
                    <a:pt x="28746" y="4527"/>
                  </a:lnTo>
                  <a:lnTo>
                    <a:pt x="28792" y="4505"/>
                  </a:lnTo>
                  <a:lnTo>
                    <a:pt x="28826" y="4482"/>
                  </a:lnTo>
                  <a:lnTo>
                    <a:pt x="28860" y="4448"/>
                  </a:lnTo>
                  <a:lnTo>
                    <a:pt x="30862" y="5597"/>
                  </a:lnTo>
                  <a:lnTo>
                    <a:pt x="30862" y="5551"/>
                  </a:lnTo>
                  <a:lnTo>
                    <a:pt x="28883" y="4402"/>
                  </a:lnTo>
                  <a:lnTo>
                    <a:pt x="28883" y="4345"/>
                  </a:lnTo>
                  <a:lnTo>
                    <a:pt x="28871" y="4277"/>
                  </a:lnTo>
                  <a:lnTo>
                    <a:pt x="28837" y="4232"/>
                  </a:lnTo>
                  <a:lnTo>
                    <a:pt x="28792" y="4186"/>
                  </a:lnTo>
                  <a:lnTo>
                    <a:pt x="28735" y="4163"/>
                  </a:lnTo>
                  <a:lnTo>
                    <a:pt x="28735" y="1752"/>
                  </a:lnTo>
                  <a:lnTo>
                    <a:pt x="28792" y="1729"/>
                  </a:lnTo>
                  <a:lnTo>
                    <a:pt x="28826" y="1695"/>
                  </a:lnTo>
                  <a:lnTo>
                    <a:pt x="28860" y="1649"/>
                  </a:lnTo>
                  <a:lnTo>
                    <a:pt x="28871" y="1593"/>
                  </a:lnTo>
                  <a:lnTo>
                    <a:pt x="28860" y="1536"/>
                  </a:lnTo>
                  <a:lnTo>
                    <a:pt x="30862" y="375"/>
                  </a:lnTo>
                  <a:lnTo>
                    <a:pt x="30862" y="330"/>
                  </a:lnTo>
                  <a:lnTo>
                    <a:pt x="28837" y="1490"/>
                  </a:lnTo>
                  <a:lnTo>
                    <a:pt x="28814" y="1467"/>
                  </a:lnTo>
                  <a:lnTo>
                    <a:pt x="28780" y="1445"/>
                  </a:lnTo>
                  <a:lnTo>
                    <a:pt x="28746" y="1433"/>
                  </a:lnTo>
                  <a:lnTo>
                    <a:pt x="28701" y="1422"/>
                  </a:lnTo>
                  <a:lnTo>
                    <a:pt x="28666" y="1433"/>
                  </a:lnTo>
                  <a:lnTo>
                    <a:pt x="28632" y="1445"/>
                  </a:lnTo>
                  <a:lnTo>
                    <a:pt x="28598" y="1467"/>
                  </a:lnTo>
                  <a:lnTo>
                    <a:pt x="28575" y="1490"/>
                  </a:lnTo>
                  <a:lnTo>
                    <a:pt x="26528" y="307"/>
                  </a:lnTo>
                  <a:lnTo>
                    <a:pt x="26539" y="239"/>
                  </a:lnTo>
                  <a:lnTo>
                    <a:pt x="26528" y="205"/>
                  </a:lnTo>
                  <a:lnTo>
                    <a:pt x="26517" y="159"/>
                  </a:lnTo>
                  <a:lnTo>
                    <a:pt x="26505" y="125"/>
                  </a:lnTo>
                  <a:lnTo>
                    <a:pt x="26471" y="102"/>
                  </a:lnTo>
                  <a:lnTo>
                    <a:pt x="26448" y="80"/>
                  </a:lnTo>
                  <a:lnTo>
                    <a:pt x="26414" y="57"/>
                  </a:lnTo>
                  <a:lnTo>
                    <a:pt x="26369" y="46"/>
                  </a:lnTo>
                  <a:lnTo>
                    <a:pt x="26335" y="34"/>
                  </a:lnTo>
                  <a:lnTo>
                    <a:pt x="26289" y="46"/>
                  </a:lnTo>
                  <a:lnTo>
                    <a:pt x="26255" y="57"/>
                  </a:lnTo>
                  <a:lnTo>
                    <a:pt x="26221" y="80"/>
                  </a:lnTo>
                  <a:lnTo>
                    <a:pt x="26187" y="102"/>
                  </a:lnTo>
                  <a:lnTo>
                    <a:pt x="26164" y="125"/>
                  </a:lnTo>
                  <a:lnTo>
                    <a:pt x="26153" y="159"/>
                  </a:lnTo>
                  <a:lnTo>
                    <a:pt x="26141" y="205"/>
                  </a:lnTo>
                  <a:lnTo>
                    <a:pt x="26130" y="239"/>
                  </a:lnTo>
                  <a:lnTo>
                    <a:pt x="26141" y="273"/>
                  </a:lnTo>
                  <a:lnTo>
                    <a:pt x="26141" y="307"/>
                  </a:lnTo>
                  <a:lnTo>
                    <a:pt x="24150" y="1467"/>
                  </a:lnTo>
                  <a:lnTo>
                    <a:pt x="24105" y="1422"/>
                  </a:lnTo>
                  <a:lnTo>
                    <a:pt x="24071" y="1399"/>
                  </a:lnTo>
                  <a:lnTo>
                    <a:pt x="24014" y="1376"/>
                  </a:lnTo>
                  <a:lnTo>
                    <a:pt x="23923" y="1376"/>
                  </a:lnTo>
                  <a:lnTo>
                    <a:pt x="23877" y="1388"/>
                  </a:lnTo>
                  <a:lnTo>
                    <a:pt x="23843" y="1411"/>
                  </a:lnTo>
                  <a:lnTo>
                    <a:pt x="23809" y="1433"/>
                  </a:lnTo>
                  <a:lnTo>
                    <a:pt x="23786" y="1467"/>
                  </a:lnTo>
                  <a:lnTo>
                    <a:pt x="23764" y="1502"/>
                  </a:lnTo>
                  <a:lnTo>
                    <a:pt x="23752" y="1547"/>
                  </a:lnTo>
                  <a:lnTo>
                    <a:pt x="23741" y="1593"/>
                  </a:lnTo>
                  <a:lnTo>
                    <a:pt x="23752" y="1627"/>
                  </a:lnTo>
                  <a:lnTo>
                    <a:pt x="23764" y="1672"/>
                  </a:lnTo>
                  <a:lnTo>
                    <a:pt x="23775" y="1706"/>
                  </a:lnTo>
                  <a:lnTo>
                    <a:pt x="23798" y="1740"/>
                  </a:lnTo>
                  <a:lnTo>
                    <a:pt x="23832" y="1763"/>
                  </a:lnTo>
                  <a:lnTo>
                    <a:pt x="23866" y="1786"/>
                  </a:lnTo>
                  <a:lnTo>
                    <a:pt x="23900" y="1797"/>
                  </a:lnTo>
                  <a:lnTo>
                    <a:pt x="23946" y="1809"/>
                  </a:lnTo>
                  <a:lnTo>
                    <a:pt x="23946" y="4141"/>
                  </a:lnTo>
                  <a:lnTo>
                    <a:pt x="23900" y="4141"/>
                  </a:lnTo>
                  <a:lnTo>
                    <a:pt x="23866" y="4152"/>
                  </a:lnTo>
                  <a:lnTo>
                    <a:pt x="23832" y="4175"/>
                  </a:lnTo>
                  <a:lnTo>
                    <a:pt x="23809" y="4198"/>
                  </a:lnTo>
                  <a:lnTo>
                    <a:pt x="23786" y="4232"/>
                  </a:lnTo>
                  <a:lnTo>
                    <a:pt x="23764" y="4266"/>
                  </a:lnTo>
                  <a:lnTo>
                    <a:pt x="23752" y="4311"/>
                  </a:lnTo>
                  <a:lnTo>
                    <a:pt x="23752" y="4345"/>
                  </a:lnTo>
                  <a:lnTo>
                    <a:pt x="23752" y="4391"/>
                  </a:lnTo>
                  <a:lnTo>
                    <a:pt x="23764" y="4425"/>
                  </a:lnTo>
                  <a:lnTo>
                    <a:pt x="23786" y="4471"/>
                  </a:lnTo>
                  <a:lnTo>
                    <a:pt x="23809" y="4493"/>
                  </a:lnTo>
                  <a:lnTo>
                    <a:pt x="23843" y="4527"/>
                  </a:lnTo>
                  <a:lnTo>
                    <a:pt x="23877" y="4539"/>
                  </a:lnTo>
                  <a:lnTo>
                    <a:pt x="23923" y="4562"/>
                  </a:lnTo>
                  <a:lnTo>
                    <a:pt x="23968" y="4562"/>
                  </a:lnTo>
                  <a:lnTo>
                    <a:pt x="24014" y="4550"/>
                  </a:lnTo>
                  <a:lnTo>
                    <a:pt x="24071" y="4539"/>
                  </a:lnTo>
                  <a:lnTo>
                    <a:pt x="24116" y="4505"/>
                  </a:lnTo>
                  <a:lnTo>
                    <a:pt x="24139" y="4459"/>
                  </a:lnTo>
                  <a:lnTo>
                    <a:pt x="26107" y="5597"/>
                  </a:lnTo>
                  <a:lnTo>
                    <a:pt x="26096" y="5642"/>
                  </a:lnTo>
                  <a:lnTo>
                    <a:pt x="26096" y="5699"/>
                  </a:lnTo>
                  <a:lnTo>
                    <a:pt x="26096" y="5745"/>
                  </a:lnTo>
                  <a:lnTo>
                    <a:pt x="26107" y="5779"/>
                  </a:lnTo>
                  <a:lnTo>
                    <a:pt x="26130" y="5824"/>
                  </a:lnTo>
                  <a:lnTo>
                    <a:pt x="26153" y="5858"/>
                  </a:lnTo>
                  <a:lnTo>
                    <a:pt x="26187" y="5892"/>
                  </a:lnTo>
                  <a:lnTo>
                    <a:pt x="26232" y="5915"/>
                  </a:lnTo>
                  <a:lnTo>
                    <a:pt x="26266" y="5927"/>
                  </a:lnTo>
                  <a:lnTo>
                    <a:pt x="26312" y="5938"/>
                  </a:lnTo>
                  <a:lnTo>
                    <a:pt x="26312" y="8281"/>
                  </a:lnTo>
                  <a:lnTo>
                    <a:pt x="26255" y="8293"/>
                  </a:lnTo>
                  <a:lnTo>
                    <a:pt x="26209" y="8338"/>
                  </a:lnTo>
                  <a:lnTo>
                    <a:pt x="26175" y="8384"/>
                  </a:lnTo>
                  <a:lnTo>
                    <a:pt x="26164" y="8452"/>
                  </a:lnTo>
                  <a:lnTo>
                    <a:pt x="26164" y="8486"/>
                  </a:lnTo>
                  <a:lnTo>
                    <a:pt x="26175" y="8520"/>
                  </a:lnTo>
                  <a:lnTo>
                    <a:pt x="26209" y="8577"/>
                  </a:lnTo>
                  <a:lnTo>
                    <a:pt x="26266" y="8611"/>
                  </a:lnTo>
                  <a:lnTo>
                    <a:pt x="26300" y="8623"/>
                  </a:lnTo>
                  <a:lnTo>
                    <a:pt x="26380" y="8623"/>
                  </a:lnTo>
                  <a:lnTo>
                    <a:pt x="26414" y="8600"/>
                  </a:lnTo>
                  <a:lnTo>
                    <a:pt x="26448" y="8577"/>
                  </a:lnTo>
                  <a:lnTo>
                    <a:pt x="26482" y="8543"/>
                  </a:lnTo>
                  <a:lnTo>
                    <a:pt x="28519" y="9726"/>
                  </a:lnTo>
                  <a:lnTo>
                    <a:pt x="28507" y="9760"/>
                  </a:lnTo>
                  <a:lnTo>
                    <a:pt x="28507" y="9806"/>
                  </a:lnTo>
                  <a:lnTo>
                    <a:pt x="28507" y="9840"/>
                  </a:lnTo>
                  <a:lnTo>
                    <a:pt x="28519" y="9874"/>
                  </a:lnTo>
                  <a:lnTo>
                    <a:pt x="28553" y="9931"/>
                  </a:lnTo>
                  <a:lnTo>
                    <a:pt x="28621" y="9976"/>
                  </a:lnTo>
                  <a:lnTo>
                    <a:pt x="28655" y="9988"/>
                  </a:lnTo>
                  <a:lnTo>
                    <a:pt x="28689" y="9999"/>
                  </a:lnTo>
                  <a:lnTo>
                    <a:pt x="28689" y="12342"/>
                  </a:lnTo>
                  <a:lnTo>
                    <a:pt x="28644" y="12354"/>
                  </a:lnTo>
                  <a:lnTo>
                    <a:pt x="28610" y="12365"/>
                  </a:lnTo>
                  <a:lnTo>
                    <a:pt x="28575" y="12388"/>
                  </a:lnTo>
                  <a:lnTo>
                    <a:pt x="28541" y="12411"/>
                  </a:lnTo>
                  <a:lnTo>
                    <a:pt x="28519" y="12445"/>
                  </a:lnTo>
                  <a:lnTo>
                    <a:pt x="28496" y="12479"/>
                  </a:lnTo>
                  <a:lnTo>
                    <a:pt x="28484" y="12513"/>
                  </a:lnTo>
                  <a:lnTo>
                    <a:pt x="28484" y="12558"/>
                  </a:lnTo>
                  <a:lnTo>
                    <a:pt x="28484" y="12604"/>
                  </a:lnTo>
                  <a:lnTo>
                    <a:pt x="28507" y="12638"/>
                  </a:lnTo>
                  <a:lnTo>
                    <a:pt x="26482" y="13810"/>
                  </a:lnTo>
                  <a:lnTo>
                    <a:pt x="26448" y="13776"/>
                  </a:lnTo>
                  <a:lnTo>
                    <a:pt x="26414" y="13753"/>
                  </a:lnTo>
                  <a:lnTo>
                    <a:pt x="26380" y="13730"/>
                  </a:lnTo>
                  <a:lnTo>
                    <a:pt x="26289" y="13730"/>
                  </a:lnTo>
                  <a:lnTo>
                    <a:pt x="26255" y="13753"/>
                  </a:lnTo>
                  <a:lnTo>
                    <a:pt x="26221" y="13776"/>
                  </a:lnTo>
                  <a:lnTo>
                    <a:pt x="26187" y="13798"/>
                  </a:lnTo>
                  <a:lnTo>
                    <a:pt x="24162" y="12627"/>
                  </a:lnTo>
                  <a:lnTo>
                    <a:pt x="24173" y="12593"/>
                  </a:lnTo>
                  <a:lnTo>
                    <a:pt x="24173" y="12558"/>
                  </a:lnTo>
                  <a:lnTo>
                    <a:pt x="24173" y="12513"/>
                  </a:lnTo>
                  <a:lnTo>
                    <a:pt x="24162" y="12479"/>
                  </a:lnTo>
                  <a:lnTo>
                    <a:pt x="24116" y="12422"/>
                  </a:lnTo>
                  <a:lnTo>
                    <a:pt x="24059" y="12376"/>
                  </a:lnTo>
                  <a:lnTo>
                    <a:pt x="24025" y="12354"/>
                  </a:lnTo>
                  <a:lnTo>
                    <a:pt x="23991" y="12354"/>
                  </a:lnTo>
                  <a:lnTo>
                    <a:pt x="23991" y="10010"/>
                  </a:lnTo>
                  <a:lnTo>
                    <a:pt x="24025" y="9999"/>
                  </a:lnTo>
                  <a:lnTo>
                    <a:pt x="24059" y="9988"/>
                  </a:lnTo>
                  <a:lnTo>
                    <a:pt x="24128" y="9942"/>
                  </a:lnTo>
                  <a:lnTo>
                    <a:pt x="24162" y="9874"/>
                  </a:lnTo>
                  <a:lnTo>
                    <a:pt x="24173" y="9840"/>
                  </a:lnTo>
                  <a:lnTo>
                    <a:pt x="24173" y="9806"/>
                  </a:lnTo>
                  <a:lnTo>
                    <a:pt x="24173" y="9760"/>
                  </a:lnTo>
                  <a:lnTo>
                    <a:pt x="24162" y="9715"/>
                  </a:lnTo>
                  <a:lnTo>
                    <a:pt x="24139" y="9680"/>
                  </a:lnTo>
                  <a:lnTo>
                    <a:pt x="24116" y="9646"/>
                  </a:lnTo>
                  <a:lnTo>
                    <a:pt x="24082" y="9624"/>
                  </a:lnTo>
                  <a:lnTo>
                    <a:pt x="24048" y="9601"/>
                  </a:lnTo>
                  <a:lnTo>
                    <a:pt x="24003" y="9589"/>
                  </a:lnTo>
                  <a:lnTo>
                    <a:pt x="23912" y="9589"/>
                  </a:lnTo>
                  <a:lnTo>
                    <a:pt x="23866" y="9612"/>
                  </a:lnTo>
                  <a:lnTo>
                    <a:pt x="23821" y="9646"/>
                  </a:lnTo>
                  <a:lnTo>
                    <a:pt x="23786" y="9680"/>
                  </a:lnTo>
                  <a:lnTo>
                    <a:pt x="21773" y="8509"/>
                  </a:lnTo>
                  <a:lnTo>
                    <a:pt x="21784" y="8452"/>
                  </a:lnTo>
                  <a:lnTo>
                    <a:pt x="21773" y="8384"/>
                  </a:lnTo>
                  <a:lnTo>
                    <a:pt x="21739" y="8327"/>
                  </a:lnTo>
                  <a:lnTo>
                    <a:pt x="21682" y="8281"/>
                  </a:lnTo>
                  <a:lnTo>
                    <a:pt x="21625" y="8259"/>
                  </a:lnTo>
                  <a:lnTo>
                    <a:pt x="21625" y="5927"/>
                  </a:lnTo>
                  <a:lnTo>
                    <a:pt x="21659" y="5915"/>
                  </a:lnTo>
                  <a:lnTo>
                    <a:pt x="21705" y="5892"/>
                  </a:lnTo>
                  <a:lnTo>
                    <a:pt x="21739" y="5870"/>
                  </a:lnTo>
                  <a:lnTo>
                    <a:pt x="21762" y="5847"/>
                  </a:lnTo>
                  <a:lnTo>
                    <a:pt x="21784" y="5813"/>
                  </a:lnTo>
                  <a:lnTo>
                    <a:pt x="21807" y="5779"/>
                  </a:lnTo>
                  <a:lnTo>
                    <a:pt x="21818" y="5733"/>
                  </a:lnTo>
                  <a:lnTo>
                    <a:pt x="21818" y="5699"/>
                  </a:lnTo>
                  <a:lnTo>
                    <a:pt x="21818" y="5642"/>
                  </a:lnTo>
                  <a:lnTo>
                    <a:pt x="21807" y="5608"/>
                  </a:lnTo>
                  <a:lnTo>
                    <a:pt x="21784" y="5563"/>
                  </a:lnTo>
                  <a:lnTo>
                    <a:pt x="21762" y="5528"/>
                  </a:lnTo>
                  <a:lnTo>
                    <a:pt x="21727" y="5506"/>
                  </a:lnTo>
                  <a:lnTo>
                    <a:pt x="21682" y="5483"/>
                  </a:lnTo>
                  <a:lnTo>
                    <a:pt x="21636" y="5472"/>
                  </a:lnTo>
                  <a:lnTo>
                    <a:pt x="21591" y="5460"/>
                  </a:lnTo>
                  <a:lnTo>
                    <a:pt x="21534" y="5472"/>
                  </a:lnTo>
                  <a:lnTo>
                    <a:pt x="21489" y="5494"/>
                  </a:lnTo>
                  <a:lnTo>
                    <a:pt x="21443" y="5528"/>
                  </a:lnTo>
                  <a:lnTo>
                    <a:pt x="21409" y="5563"/>
                  </a:lnTo>
                  <a:lnTo>
                    <a:pt x="19418" y="4414"/>
                  </a:lnTo>
                  <a:lnTo>
                    <a:pt x="19430" y="4345"/>
                  </a:lnTo>
                  <a:lnTo>
                    <a:pt x="19418" y="4311"/>
                  </a:lnTo>
                  <a:lnTo>
                    <a:pt x="19418" y="4277"/>
                  </a:lnTo>
                  <a:lnTo>
                    <a:pt x="19373" y="4209"/>
                  </a:lnTo>
                  <a:lnTo>
                    <a:pt x="19316" y="4175"/>
                  </a:lnTo>
                  <a:lnTo>
                    <a:pt x="19248" y="4152"/>
                  </a:lnTo>
                  <a:lnTo>
                    <a:pt x="19248" y="1763"/>
                  </a:lnTo>
                  <a:lnTo>
                    <a:pt x="19316" y="1740"/>
                  </a:lnTo>
                  <a:lnTo>
                    <a:pt x="19361" y="1706"/>
                  </a:lnTo>
                  <a:lnTo>
                    <a:pt x="19396" y="1649"/>
                  </a:lnTo>
                  <a:lnTo>
                    <a:pt x="19407" y="1593"/>
                  </a:lnTo>
                  <a:lnTo>
                    <a:pt x="19396" y="1558"/>
                  </a:lnTo>
                  <a:lnTo>
                    <a:pt x="19384" y="1524"/>
                  </a:lnTo>
                  <a:lnTo>
                    <a:pt x="19350" y="1467"/>
                  </a:lnTo>
                  <a:lnTo>
                    <a:pt x="19293" y="1422"/>
                  </a:lnTo>
                  <a:lnTo>
                    <a:pt x="19259" y="1411"/>
                  </a:lnTo>
                  <a:lnTo>
                    <a:pt x="19179" y="1411"/>
                  </a:lnTo>
                  <a:lnTo>
                    <a:pt x="19145" y="1433"/>
                  </a:lnTo>
                  <a:lnTo>
                    <a:pt x="19111" y="1456"/>
                  </a:lnTo>
                  <a:lnTo>
                    <a:pt x="19077" y="1479"/>
                  </a:lnTo>
                  <a:lnTo>
                    <a:pt x="17075" y="330"/>
                  </a:lnTo>
                  <a:lnTo>
                    <a:pt x="17086" y="284"/>
                  </a:lnTo>
                  <a:lnTo>
                    <a:pt x="17086" y="239"/>
                  </a:lnTo>
                  <a:lnTo>
                    <a:pt x="17086" y="193"/>
                  </a:lnTo>
                  <a:lnTo>
                    <a:pt x="17075" y="148"/>
                  </a:lnTo>
                  <a:lnTo>
                    <a:pt x="17052" y="102"/>
                  </a:lnTo>
                  <a:lnTo>
                    <a:pt x="17018" y="68"/>
                  </a:lnTo>
                  <a:lnTo>
                    <a:pt x="16984" y="46"/>
                  </a:lnTo>
                  <a:lnTo>
                    <a:pt x="16950" y="23"/>
                  </a:lnTo>
                  <a:lnTo>
                    <a:pt x="16904" y="11"/>
                  </a:lnTo>
                  <a:lnTo>
                    <a:pt x="1685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3682571" y="0"/>
              <a:ext cx="1289577" cy="1388277"/>
            </a:xfrm>
            <a:custGeom>
              <a:avLst/>
              <a:gdLst/>
              <a:ahLst/>
              <a:cxnLst/>
              <a:rect l="l" t="t" r="r" b="b"/>
              <a:pathLst>
                <a:path w="12321" h="13264" extrusionOk="0">
                  <a:moveTo>
                    <a:pt x="2777" y="3549"/>
                  </a:moveTo>
                  <a:lnTo>
                    <a:pt x="4824" y="4732"/>
                  </a:lnTo>
                  <a:lnTo>
                    <a:pt x="4813" y="4755"/>
                  </a:lnTo>
                  <a:lnTo>
                    <a:pt x="4813" y="4789"/>
                  </a:lnTo>
                  <a:lnTo>
                    <a:pt x="4824" y="4857"/>
                  </a:lnTo>
                  <a:lnTo>
                    <a:pt x="4858" y="4903"/>
                  </a:lnTo>
                  <a:lnTo>
                    <a:pt x="4904" y="4937"/>
                  </a:lnTo>
                  <a:lnTo>
                    <a:pt x="4961" y="4960"/>
                  </a:lnTo>
                  <a:lnTo>
                    <a:pt x="4961" y="7280"/>
                  </a:lnTo>
                  <a:lnTo>
                    <a:pt x="4915" y="7292"/>
                  </a:lnTo>
                  <a:lnTo>
                    <a:pt x="4870" y="7303"/>
                  </a:lnTo>
                  <a:lnTo>
                    <a:pt x="4824" y="7326"/>
                  </a:lnTo>
                  <a:lnTo>
                    <a:pt x="4790" y="7360"/>
                  </a:lnTo>
                  <a:lnTo>
                    <a:pt x="4756" y="7405"/>
                  </a:lnTo>
                  <a:lnTo>
                    <a:pt x="4733" y="7451"/>
                  </a:lnTo>
                  <a:lnTo>
                    <a:pt x="4710" y="7496"/>
                  </a:lnTo>
                  <a:lnTo>
                    <a:pt x="4710" y="7553"/>
                  </a:lnTo>
                  <a:lnTo>
                    <a:pt x="4710" y="7599"/>
                  </a:lnTo>
                  <a:lnTo>
                    <a:pt x="4733" y="7656"/>
                  </a:lnTo>
                  <a:lnTo>
                    <a:pt x="2811" y="8759"/>
                  </a:lnTo>
                  <a:lnTo>
                    <a:pt x="2777" y="8714"/>
                  </a:lnTo>
                  <a:lnTo>
                    <a:pt x="2731" y="8679"/>
                  </a:lnTo>
                  <a:lnTo>
                    <a:pt x="2674" y="8668"/>
                  </a:lnTo>
                  <a:lnTo>
                    <a:pt x="2606" y="8657"/>
                  </a:lnTo>
                  <a:lnTo>
                    <a:pt x="2549" y="8668"/>
                  </a:lnTo>
                  <a:lnTo>
                    <a:pt x="2504" y="8679"/>
                  </a:lnTo>
                  <a:lnTo>
                    <a:pt x="2447" y="8714"/>
                  </a:lnTo>
                  <a:lnTo>
                    <a:pt x="2413" y="8759"/>
                  </a:lnTo>
                  <a:lnTo>
                    <a:pt x="467" y="7633"/>
                  </a:lnTo>
                  <a:lnTo>
                    <a:pt x="479" y="7587"/>
                  </a:lnTo>
                  <a:lnTo>
                    <a:pt x="479" y="7553"/>
                  </a:lnTo>
                  <a:lnTo>
                    <a:pt x="479" y="7508"/>
                  </a:lnTo>
                  <a:lnTo>
                    <a:pt x="467" y="7462"/>
                  </a:lnTo>
                  <a:lnTo>
                    <a:pt x="445" y="7428"/>
                  </a:lnTo>
                  <a:lnTo>
                    <a:pt x="422" y="7394"/>
                  </a:lnTo>
                  <a:lnTo>
                    <a:pt x="388" y="7360"/>
                  </a:lnTo>
                  <a:lnTo>
                    <a:pt x="354" y="7337"/>
                  </a:lnTo>
                  <a:lnTo>
                    <a:pt x="308" y="7326"/>
                  </a:lnTo>
                  <a:lnTo>
                    <a:pt x="274" y="7314"/>
                  </a:lnTo>
                  <a:lnTo>
                    <a:pt x="274" y="4994"/>
                  </a:lnTo>
                  <a:lnTo>
                    <a:pt x="342" y="4971"/>
                  </a:lnTo>
                  <a:lnTo>
                    <a:pt x="388" y="4926"/>
                  </a:lnTo>
                  <a:lnTo>
                    <a:pt x="422" y="4869"/>
                  </a:lnTo>
                  <a:lnTo>
                    <a:pt x="445" y="4789"/>
                  </a:lnTo>
                  <a:lnTo>
                    <a:pt x="433" y="4755"/>
                  </a:lnTo>
                  <a:lnTo>
                    <a:pt x="422" y="4721"/>
                  </a:lnTo>
                  <a:lnTo>
                    <a:pt x="2447" y="3549"/>
                  </a:lnTo>
                  <a:lnTo>
                    <a:pt x="2481" y="3583"/>
                  </a:lnTo>
                  <a:lnTo>
                    <a:pt x="2515" y="3617"/>
                  </a:lnTo>
                  <a:lnTo>
                    <a:pt x="2560" y="3640"/>
                  </a:lnTo>
                  <a:lnTo>
                    <a:pt x="2663" y="3640"/>
                  </a:lnTo>
                  <a:lnTo>
                    <a:pt x="2708" y="3617"/>
                  </a:lnTo>
                  <a:lnTo>
                    <a:pt x="2754" y="3583"/>
                  </a:lnTo>
                  <a:lnTo>
                    <a:pt x="2777" y="3549"/>
                  </a:lnTo>
                  <a:close/>
                  <a:moveTo>
                    <a:pt x="7543" y="3560"/>
                  </a:moveTo>
                  <a:lnTo>
                    <a:pt x="9511" y="4698"/>
                  </a:lnTo>
                  <a:lnTo>
                    <a:pt x="9488" y="4744"/>
                  </a:lnTo>
                  <a:lnTo>
                    <a:pt x="9488" y="4789"/>
                  </a:lnTo>
                  <a:lnTo>
                    <a:pt x="9488" y="4835"/>
                  </a:lnTo>
                  <a:lnTo>
                    <a:pt x="9499" y="4880"/>
                  </a:lnTo>
                  <a:lnTo>
                    <a:pt x="9522" y="4914"/>
                  </a:lnTo>
                  <a:lnTo>
                    <a:pt x="9545" y="4948"/>
                  </a:lnTo>
                  <a:lnTo>
                    <a:pt x="9579" y="4982"/>
                  </a:lnTo>
                  <a:lnTo>
                    <a:pt x="9625" y="5005"/>
                  </a:lnTo>
                  <a:lnTo>
                    <a:pt x="9659" y="5017"/>
                  </a:lnTo>
                  <a:lnTo>
                    <a:pt x="9704" y="5028"/>
                  </a:lnTo>
                  <a:lnTo>
                    <a:pt x="9704" y="7303"/>
                  </a:lnTo>
                  <a:lnTo>
                    <a:pt x="9659" y="7303"/>
                  </a:lnTo>
                  <a:lnTo>
                    <a:pt x="9613" y="7326"/>
                  </a:lnTo>
                  <a:lnTo>
                    <a:pt x="9579" y="7348"/>
                  </a:lnTo>
                  <a:lnTo>
                    <a:pt x="9534" y="7383"/>
                  </a:lnTo>
                  <a:lnTo>
                    <a:pt x="9511" y="7417"/>
                  </a:lnTo>
                  <a:lnTo>
                    <a:pt x="9488" y="7451"/>
                  </a:lnTo>
                  <a:lnTo>
                    <a:pt x="9477" y="7496"/>
                  </a:lnTo>
                  <a:lnTo>
                    <a:pt x="9465" y="7553"/>
                  </a:lnTo>
                  <a:lnTo>
                    <a:pt x="9477" y="7599"/>
                  </a:lnTo>
                  <a:lnTo>
                    <a:pt x="9488" y="7644"/>
                  </a:lnTo>
                  <a:lnTo>
                    <a:pt x="7543" y="8770"/>
                  </a:lnTo>
                  <a:lnTo>
                    <a:pt x="7497" y="8725"/>
                  </a:lnTo>
                  <a:lnTo>
                    <a:pt x="7463" y="8702"/>
                  </a:lnTo>
                  <a:lnTo>
                    <a:pt x="7406" y="8679"/>
                  </a:lnTo>
                  <a:lnTo>
                    <a:pt x="7349" y="8668"/>
                  </a:lnTo>
                  <a:lnTo>
                    <a:pt x="7293" y="8679"/>
                  </a:lnTo>
                  <a:lnTo>
                    <a:pt x="7247" y="8702"/>
                  </a:lnTo>
                  <a:lnTo>
                    <a:pt x="7202" y="8725"/>
                  </a:lnTo>
                  <a:lnTo>
                    <a:pt x="7167" y="8759"/>
                  </a:lnTo>
                  <a:lnTo>
                    <a:pt x="5234" y="7644"/>
                  </a:lnTo>
                  <a:lnTo>
                    <a:pt x="5245" y="7599"/>
                  </a:lnTo>
                  <a:lnTo>
                    <a:pt x="5245" y="7553"/>
                  </a:lnTo>
                  <a:lnTo>
                    <a:pt x="5245" y="7496"/>
                  </a:lnTo>
                  <a:lnTo>
                    <a:pt x="5234" y="7451"/>
                  </a:lnTo>
                  <a:lnTo>
                    <a:pt x="5211" y="7405"/>
                  </a:lnTo>
                  <a:lnTo>
                    <a:pt x="5177" y="7371"/>
                  </a:lnTo>
                  <a:lnTo>
                    <a:pt x="5143" y="7337"/>
                  </a:lnTo>
                  <a:lnTo>
                    <a:pt x="5109" y="7314"/>
                  </a:lnTo>
                  <a:lnTo>
                    <a:pt x="5063" y="7292"/>
                  </a:lnTo>
                  <a:lnTo>
                    <a:pt x="5006" y="7280"/>
                  </a:lnTo>
                  <a:lnTo>
                    <a:pt x="5006" y="4960"/>
                  </a:lnTo>
                  <a:lnTo>
                    <a:pt x="5063" y="4937"/>
                  </a:lnTo>
                  <a:lnTo>
                    <a:pt x="5109" y="4903"/>
                  </a:lnTo>
                  <a:lnTo>
                    <a:pt x="5143" y="4846"/>
                  </a:lnTo>
                  <a:lnTo>
                    <a:pt x="5143" y="4789"/>
                  </a:lnTo>
                  <a:lnTo>
                    <a:pt x="5143" y="4732"/>
                  </a:lnTo>
                  <a:lnTo>
                    <a:pt x="7167" y="3560"/>
                  </a:lnTo>
                  <a:lnTo>
                    <a:pt x="7202" y="3606"/>
                  </a:lnTo>
                  <a:lnTo>
                    <a:pt x="7247" y="3640"/>
                  </a:lnTo>
                  <a:lnTo>
                    <a:pt x="7293" y="3663"/>
                  </a:lnTo>
                  <a:lnTo>
                    <a:pt x="7349" y="3674"/>
                  </a:lnTo>
                  <a:lnTo>
                    <a:pt x="7406" y="3663"/>
                  </a:lnTo>
                  <a:lnTo>
                    <a:pt x="7463" y="3640"/>
                  </a:lnTo>
                  <a:lnTo>
                    <a:pt x="7509" y="3606"/>
                  </a:lnTo>
                  <a:lnTo>
                    <a:pt x="7543" y="3560"/>
                  </a:lnTo>
                  <a:close/>
                  <a:moveTo>
                    <a:pt x="9932" y="7678"/>
                  </a:moveTo>
                  <a:lnTo>
                    <a:pt x="11911" y="8816"/>
                  </a:lnTo>
                  <a:lnTo>
                    <a:pt x="11888" y="8850"/>
                  </a:lnTo>
                  <a:lnTo>
                    <a:pt x="11888" y="8896"/>
                  </a:lnTo>
                  <a:lnTo>
                    <a:pt x="11888" y="8941"/>
                  </a:lnTo>
                  <a:lnTo>
                    <a:pt x="11900" y="8975"/>
                  </a:lnTo>
                  <a:lnTo>
                    <a:pt x="11922" y="9009"/>
                  </a:lnTo>
                  <a:lnTo>
                    <a:pt x="11945" y="9032"/>
                  </a:lnTo>
                  <a:lnTo>
                    <a:pt x="11968" y="9066"/>
                  </a:lnTo>
                  <a:lnTo>
                    <a:pt x="12002" y="9078"/>
                  </a:lnTo>
                  <a:lnTo>
                    <a:pt x="12036" y="9089"/>
                  </a:lnTo>
                  <a:lnTo>
                    <a:pt x="12082" y="9100"/>
                  </a:lnTo>
                  <a:lnTo>
                    <a:pt x="12082" y="11421"/>
                  </a:lnTo>
                  <a:lnTo>
                    <a:pt x="12036" y="11432"/>
                  </a:lnTo>
                  <a:lnTo>
                    <a:pt x="11991" y="11444"/>
                  </a:lnTo>
                  <a:lnTo>
                    <a:pt x="11957" y="11466"/>
                  </a:lnTo>
                  <a:lnTo>
                    <a:pt x="11922" y="11501"/>
                  </a:lnTo>
                  <a:lnTo>
                    <a:pt x="11888" y="11535"/>
                  </a:lnTo>
                  <a:lnTo>
                    <a:pt x="11877" y="11569"/>
                  </a:lnTo>
                  <a:lnTo>
                    <a:pt x="11866" y="11614"/>
                  </a:lnTo>
                  <a:lnTo>
                    <a:pt x="11854" y="11660"/>
                  </a:lnTo>
                  <a:lnTo>
                    <a:pt x="11866" y="11705"/>
                  </a:lnTo>
                  <a:lnTo>
                    <a:pt x="11877" y="11739"/>
                  </a:lnTo>
                  <a:lnTo>
                    <a:pt x="9943" y="12854"/>
                  </a:lnTo>
                  <a:lnTo>
                    <a:pt x="9898" y="12809"/>
                  </a:lnTo>
                  <a:lnTo>
                    <a:pt x="9841" y="12775"/>
                  </a:lnTo>
                  <a:lnTo>
                    <a:pt x="9784" y="12752"/>
                  </a:lnTo>
                  <a:lnTo>
                    <a:pt x="9716" y="12740"/>
                  </a:lnTo>
                  <a:lnTo>
                    <a:pt x="9659" y="12752"/>
                  </a:lnTo>
                  <a:lnTo>
                    <a:pt x="9602" y="12775"/>
                  </a:lnTo>
                  <a:lnTo>
                    <a:pt x="9545" y="12809"/>
                  </a:lnTo>
                  <a:lnTo>
                    <a:pt x="9511" y="12854"/>
                  </a:lnTo>
                  <a:lnTo>
                    <a:pt x="7600" y="11751"/>
                  </a:lnTo>
                  <a:lnTo>
                    <a:pt x="7611" y="11705"/>
                  </a:lnTo>
                  <a:lnTo>
                    <a:pt x="7611" y="11660"/>
                  </a:lnTo>
                  <a:lnTo>
                    <a:pt x="7611" y="11603"/>
                  </a:lnTo>
                  <a:lnTo>
                    <a:pt x="7588" y="11557"/>
                  </a:lnTo>
                  <a:lnTo>
                    <a:pt x="7577" y="11523"/>
                  </a:lnTo>
                  <a:lnTo>
                    <a:pt x="7543" y="11478"/>
                  </a:lnTo>
                  <a:lnTo>
                    <a:pt x="7509" y="11455"/>
                  </a:lnTo>
                  <a:lnTo>
                    <a:pt x="7475" y="11421"/>
                  </a:lnTo>
                  <a:lnTo>
                    <a:pt x="7429" y="11410"/>
                  </a:lnTo>
                  <a:lnTo>
                    <a:pt x="7384" y="11398"/>
                  </a:lnTo>
                  <a:lnTo>
                    <a:pt x="7384" y="9123"/>
                  </a:lnTo>
                  <a:lnTo>
                    <a:pt x="7418" y="9112"/>
                  </a:lnTo>
                  <a:lnTo>
                    <a:pt x="7463" y="9100"/>
                  </a:lnTo>
                  <a:lnTo>
                    <a:pt x="7497" y="9078"/>
                  </a:lnTo>
                  <a:lnTo>
                    <a:pt x="7520" y="9043"/>
                  </a:lnTo>
                  <a:lnTo>
                    <a:pt x="7543" y="9021"/>
                  </a:lnTo>
                  <a:lnTo>
                    <a:pt x="7566" y="8975"/>
                  </a:lnTo>
                  <a:lnTo>
                    <a:pt x="7577" y="8941"/>
                  </a:lnTo>
                  <a:lnTo>
                    <a:pt x="7577" y="8896"/>
                  </a:lnTo>
                  <a:lnTo>
                    <a:pt x="7577" y="8850"/>
                  </a:lnTo>
                  <a:lnTo>
                    <a:pt x="7554" y="8816"/>
                  </a:lnTo>
                  <a:lnTo>
                    <a:pt x="9511" y="7690"/>
                  </a:lnTo>
                  <a:lnTo>
                    <a:pt x="9545" y="7735"/>
                  </a:lnTo>
                  <a:lnTo>
                    <a:pt x="9602" y="7769"/>
                  </a:lnTo>
                  <a:lnTo>
                    <a:pt x="9659" y="7792"/>
                  </a:lnTo>
                  <a:lnTo>
                    <a:pt x="9716" y="7804"/>
                  </a:lnTo>
                  <a:lnTo>
                    <a:pt x="9784" y="7792"/>
                  </a:lnTo>
                  <a:lnTo>
                    <a:pt x="9841" y="7769"/>
                  </a:lnTo>
                  <a:lnTo>
                    <a:pt x="9898" y="7724"/>
                  </a:lnTo>
                  <a:lnTo>
                    <a:pt x="9932" y="7678"/>
                  </a:lnTo>
                  <a:close/>
                  <a:moveTo>
                    <a:pt x="1377" y="0"/>
                  </a:moveTo>
                  <a:lnTo>
                    <a:pt x="2401" y="592"/>
                  </a:lnTo>
                  <a:lnTo>
                    <a:pt x="2390" y="637"/>
                  </a:lnTo>
                  <a:lnTo>
                    <a:pt x="2390" y="683"/>
                  </a:lnTo>
                  <a:lnTo>
                    <a:pt x="2390" y="728"/>
                  </a:lnTo>
                  <a:lnTo>
                    <a:pt x="2401" y="774"/>
                  </a:lnTo>
                  <a:lnTo>
                    <a:pt x="2424" y="808"/>
                  </a:lnTo>
                  <a:lnTo>
                    <a:pt x="2447" y="842"/>
                  </a:lnTo>
                  <a:lnTo>
                    <a:pt x="2481" y="865"/>
                  </a:lnTo>
                  <a:lnTo>
                    <a:pt x="2515" y="887"/>
                  </a:lnTo>
                  <a:lnTo>
                    <a:pt x="2549" y="910"/>
                  </a:lnTo>
                  <a:lnTo>
                    <a:pt x="2595" y="910"/>
                  </a:lnTo>
                  <a:lnTo>
                    <a:pt x="2595" y="3253"/>
                  </a:lnTo>
                  <a:lnTo>
                    <a:pt x="2560" y="3253"/>
                  </a:lnTo>
                  <a:lnTo>
                    <a:pt x="2526" y="3265"/>
                  </a:lnTo>
                  <a:lnTo>
                    <a:pt x="2469" y="3310"/>
                  </a:lnTo>
                  <a:lnTo>
                    <a:pt x="2424" y="3367"/>
                  </a:lnTo>
                  <a:lnTo>
                    <a:pt x="2413" y="3413"/>
                  </a:lnTo>
                  <a:lnTo>
                    <a:pt x="2413" y="3447"/>
                  </a:lnTo>
                  <a:lnTo>
                    <a:pt x="2424" y="3515"/>
                  </a:lnTo>
                  <a:lnTo>
                    <a:pt x="399" y="4675"/>
                  </a:lnTo>
                  <a:lnTo>
                    <a:pt x="376" y="4641"/>
                  </a:lnTo>
                  <a:lnTo>
                    <a:pt x="331" y="4618"/>
                  </a:lnTo>
                  <a:lnTo>
                    <a:pt x="285" y="4596"/>
                  </a:lnTo>
                  <a:lnTo>
                    <a:pt x="194" y="4596"/>
                  </a:lnTo>
                  <a:lnTo>
                    <a:pt x="160" y="4607"/>
                  </a:lnTo>
                  <a:lnTo>
                    <a:pt x="126" y="4630"/>
                  </a:lnTo>
                  <a:lnTo>
                    <a:pt x="103" y="4653"/>
                  </a:lnTo>
                  <a:lnTo>
                    <a:pt x="69" y="4675"/>
                  </a:lnTo>
                  <a:lnTo>
                    <a:pt x="58" y="4709"/>
                  </a:lnTo>
                  <a:lnTo>
                    <a:pt x="46" y="4755"/>
                  </a:lnTo>
                  <a:lnTo>
                    <a:pt x="35" y="4789"/>
                  </a:lnTo>
                  <a:lnTo>
                    <a:pt x="46" y="4835"/>
                  </a:lnTo>
                  <a:lnTo>
                    <a:pt x="58" y="4869"/>
                  </a:lnTo>
                  <a:lnTo>
                    <a:pt x="92" y="4926"/>
                  </a:lnTo>
                  <a:lnTo>
                    <a:pt x="149" y="4971"/>
                  </a:lnTo>
                  <a:lnTo>
                    <a:pt x="183" y="4982"/>
                  </a:lnTo>
                  <a:lnTo>
                    <a:pt x="228" y="4994"/>
                  </a:lnTo>
                  <a:lnTo>
                    <a:pt x="228" y="7314"/>
                  </a:lnTo>
                  <a:lnTo>
                    <a:pt x="183" y="7314"/>
                  </a:lnTo>
                  <a:lnTo>
                    <a:pt x="137" y="7337"/>
                  </a:lnTo>
                  <a:lnTo>
                    <a:pt x="103" y="7360"/>
                  </a:lnTo>
                  <a:lnTo>
                    <a:pt x="69" y="7383"/>
                  </a:lnTo>
                  <a:lnTo>
                    <a:pt x="35" y="7417"/>
                  </a:lnTo>
                  <a:lnTo>
                    <a:pt x="24" y="7462"/>
                  </a:lnTo>
                  <a:lnTo>
                    <a:pt x="1" y="7508"/>
                  </a:lnTo>
                  <a:lnTo>
                    <a:pt x="1" y="7553"/>
                  </a:lnTo>
                  <a:lnTo>
                    <a:pt x="1" y="7599"/>
                  </a:lnTo>
                  <a:lnTo>
                    <a:pt x="24" y="7644"/>
                  </a:lnTo>
                  <a:lnTo>
                    <a:pt x="46" y="7678"/>
                  </a:lnTo>
                  <a:lnTo>
                    <a:pt x="69" y="7724"/>
                  </a:lnTo>
                  <a:lnTo>
                    <a:pt x="103" y="7747"/>
                  </a:lnTo>
                  <a:lnTo>
                    <a:pt x="149" y="7769"/>
                  </a:lnTo>
                  <a:lnTo>
                    <a:pt x="194" y="7781"/>
                  </a:lnTo>
                  <a:lnTo>
                    <a:pt x="240" y="7792"/>
                  </a:lnTo>
                  <a:lnTo>
                    <a:pt x="308" y="7781"/>
                  </a:lnTo>
                  <a:lnTo>
                    <a:pt x="365" y="7758"/>
                  </a:lnTo>
                  <a:lnTo>
                    <a:pt x="410" y="7724"/>
                  </a:lnTo>
                  <a:lnTo>
                    <a:pt x="445" y="7667"/>
                  </a:lnTo>
                  <a:lnTo>
                    <a:pt x="2390" y="8793"/>
                  </a:lnTo>
                  <a:lnTo>
                    <a:pt x="2378" y="8850"/>
                  </a:lnTo>
                  <a:lnTo>
                    <a:pt x="2367" y="8896"/>
                  </a:lnTo>
                  <a:lnTo>
                    <a:pt x="2367" y="8952"/>
                  </a:lnTo>
                  <a:lnTo>
                    <a:pt x="2390" y="8998"/>
                  </a:lnTo>
                  <a:lnTo>
                    <a:pt x="2413" y="9032"/>
                  </a:lnTo>
                  <a:lnTo>
                    <a:pt x="2435" y="9066"/>
                  </a:lnTo>
                  <a:lnTo>
                    <a:pt x="2469" y="9100"/>
                  </a:lnTo>
                  <a:lnTo>
                    <a:pt x="2515" y="9123"/>
                  </a:lnTo>
                  <a:lnTo>
                    <a:pt x="2560" y="9134"/>
                  </a:lnTo>
                  <a:lnTo>
                    <a:pt x="2606" y="9146"/>
                  </a:lnTo>
                  <a:lnTo>
                    <a:pt x="2663" y="9134"/>
                  </a:lnTo>
                  <a:lnTo>
                    <a:pt x="2708" y="9123"/>
                  </a:lnTo>
                  <a:lnTo>
                    <a:pt x="2742" y="9100"/>
                  </a:lnTo>
                  <a:lnTo>
                    <a:pt x="2788" y="9066"/>
                  </a:lnTo>
                  <a:lnTo>
                    <a:pt x="2811" y="9032"/>
                  </a:lnTo>
                  <a:lnTo>
                    <a:pt x="2833" y="8998"/>
                  </a:lnTo>
                  <a:lnTo>
                    <a:pt x="2845" y="8952"/>
                  </a:lnTo>
                  <a:lnTo>
                    <a:pt x="2856" y="8896"/>
                  </a:lnTo>
                  <a:lnTo>
                    <a:pt x="2845" y="8850"/>
                  </a:lnTo>
                  <a:lnTo>
                    <a:pt x="2833" y="8805"/>
                  </a:lnTo>
                  <a:lnTo>
                    <a:pt x="4756" y="7690"/>
                  </a:lnTo>
                  <a:lnTo>
                    <a:pt x="4790" y="7747"/>
                  </a:lnTo>
                  <a:lnTo>
                    <a:pt x="4847" y="7781"/>
                  </a:lnTo>
                  <a:lnTo>
                    <a:pt x="4915" y="7815"/>
                  </a:lnTo>
                  <a:lnTo>
                    <a:pt x="5052" y="7815"/>
                  </a:lnTo>
                  <a:lnTo>
                    <a:pt x="5120" y="7781"/>
                  </a:lnTo>
                  <a:lnTo>
                    <a:pt x="5165" y="7747"/>
                  </a:lnTo>
                  <a:lnTo>
                    <a:pt x="5211" y="7690"/>
                  </a:lnTo>
                  <a:lnTo>
                    <a:pt x="7145" y="8805"/>
                  </a:lnTo>
                  <a:lnTo>
                    <a:pt x="7133" y="8850"/>
                  </a:lnTo>
                  <a:lnTo>
                    <a:pt x="7122" y="8896"/>
                  </a:lnTo>
                  <a:lnTo>
                    <a:pt x="7122" y="8941"/>
                  </a:lnTo>
                  <a:lnTo>
                    <a:pt x="7145" y="8987"/>
                  </a:lnTo>
                  <a:lnTo>
                    <a:pt x="7156" y="9021"/>
                  </a:lnTo>
                  <a:lnTo>
                    <a:pt x="7190" y="9055"/>
                  </a:lnTo>
                  <a:lnTo>
                    <a:pt x="7213" y="9078"/>
                  </a:lnTo>
                  <a:lnTo>
                    <a:pt x="7247" y="9100"/>
                  </a:lnTo>
                  <a:lnTo>
                    <a:pt x="7293" y="9112"/>
                  </a:lnTo>
                  <a:lnTo>
                    <a:pt x="7338" y="9123"/>
                  </a:lnTo>
                  <a:lnTo>
                    <a:pt x="7338" y="11398"/>
                  </a:lnTo>
                  <a:lnTo>
                    <a:pt x="7281" y="11398"/>
                  </a:lnTo>
                  <a:lnTo>
                    <a:pt x="7236" y="11421"/>
                  </a:lnTo>
                  <a:lnTo>
                    <a:pt x="7202" y="11444"/>
                  </a:lnTo>
                  <a:lnTo>
                    <a:pt x="7156" y="11478"/>
                  </a:lnTo>
                  <a:lnTo>
                    <a:pt x="7133" y="11512"/>
                  </a:lnTo>
                  <a:lnTo>
                    <a:pt x="7111" y="11557"/>
                  </a:lnTo>
                  <a:lnTo>
                    <a:pt x="7099" y="11603"/>
                  </a:lnTo>
                  <a:lnTo>
                    <a:pt x="7088" y="11660"/>
                  </a:lnTo>
                  <a:lnTo>
                    <a:pt x="7099" y="11705"/>
                  </a:lnTo>
                  <a:lnTo>
                    <a:pt x="7111" y="11762"/>
                  </a:lnTo>
                  <a:lnTo>
                    <a:pt x="7133" y="11808"/>
                  </a:lnTo>
                  <a:lnTo>
                    <a:pt x="7167" y="11842"/>
                  </a:lnTo>
                  <a:lnTo>
                    <a:pt x="7202" y="11876"/>
                  </a:lnTo>
                  <a:lnTo>
                    <a:pt x="7247" y="11899"/>
                  </a:lnTo>
                  <a:lnTo>
                    <a:pt x="7293" y="11910"/>
                  </a:lnTo>
                  <a:lnTo>
                    <a:pt x="7349" y="11921"/>
                  </a:lnTo>
                  <a:lnTo>
                    <a:pt x="7418" y="11910"/>
                  </a:lnTo>
                  <a:lnTo>
                    <a:pt x="7486" y="11887"/>
                  </a:lnTo>
                  <a:lnTo>
                    <a:pt x="7531" y="11842"/>
                  </a:lnTo>
                  <a:lnTo>
                    <a:pt x="7577" y="11785"/>
                  </a:lnTo>
                  <a:lnTo>
                    <a:pt x="9488" y="12888"/>
                  </a:lnTo>
                  <a:lnTo>
                    <a:pt x="9465" y="12945"/>
                  </a:lnTo>
                  <a:lnTo>
                    <a:pt x="9454" y="13002"/>
                  </a:lnTo>
                  <a:lnTo>
                    <a:pt x="9465" y="13059"/>
                  </a:lnTo>
                  <a:lnTo>
                    <a:pt x="9477" y="13104"/>
                  </a:lnTo>
                  <a:lnTo>
                    <a:pt x="9499" y="13150"/>
                  </a:lnTo>
                  <a:lnTo>
                    <a:pt x="9534" y="13184"/>
                  </a:lnTo>
                  <a:lnTo>
                    <a:pt x="9579" y="13218"/>
                  </a:lnTo>
                  <a:lnTo>
                    <a:pt x="9613" y="13241"/>
                  </a:lnTo>
                  <a:lnTo>
                    <a:pt x="9670" y="13264"/>
                  </a:lnTo>
                  <a:lnTo>
                    <a:pt x="9772" y="13264"/>
                  </a:lnTo>
                  <a:lnTo>
                    <a:pt x="9818" y="13241"/>
                  </a:lnTo>
                  <a:lnTo>
                    <a:pt x="9863" y="13218"/>
                  </a:lnTo>
                  <a:lnTo>
                    <a:pt x="9909" y="13184"/>
                  </a:lnTo>
                  <a:lnTo>
                    <a:pt x="9932" y="13150"/>
                  </a:lnTo>
                  <a:lnTo>
                    <a:pt x="9966" y="13104"/>
                  </a:lnTo>
                  <a:lnTo>
                    <a:pt x="9977" y="13059"/>
                  </a:lnTo>
                  <a:lnTo>
                    <a:pt x="9977" y="13002"/>
                  </a:lnTo>
                  <a:lnTo>
                    <a:pt x="9977" y="12945"/>
                  </a:lnTo>
                  <a:lnTo>
                    <a:pt x="9966" y="12900"/>
                  </a:lnTo>
                  <a:lnTo>
                    <a:pt x="11888" y="11785"/>
                  </a:lnTo>
                  <a:lnTo>
                    <a:pt x="11934" y="11830"/>
                  </a:lnTo>
                  <a:lnTo>
                    <a:pt x="11979" y="11865"/>
                  </a:lnTo>
                  <a:lnTo>
                    <a:pt x="12036" y="11887"/>
                  </a:lnTo>
                  <a:lnTo>
                    <a:pt x="12139" y="11887"/>
                  </a:lnTo>
                  <a:lnTo>
                    <a:pt x="12184" y="11876"/>
                  </a:lnTo>
                  <a:lnTo>
                    <a:pt x="12218" y="11853"/>
                  </a:lnTo>
                  <a:lnTo>
                    <a:pt x="12252" y="11819"/>
                  </a:lnTo>
                  <a:lnTo>
                    <a:pt x="12286" y="11785"/>
                  </a:lnTo>
                  <a:lnTo>
                    <a:pt x="12309" y="11751"/>
                  </a:lnTo>
                  <a:lnTo>
                    <a:pt x="12321" y="11705"/>
                  </a:lnTo>
                  <a:lnTo>
                    <a:pt x="12321" y="11660"/>
                  </a:lnTo>
                  <a:lnTo>
                    <a:pt x="12321" y="11614"/>
                  </a:lnTo>
                  <a:lnTo>
                    <a:pt x="12309" y="11569"/>
                  </a:lnTo>
                  <a:lnTo>
                    <a:pt x="12286" y="11535"/>
                  </a:lnTo>
                  <a:lnTo>
                    <a:pt x="12264" y="11501"/>
                  </a:lnTo>
                  <a:lnTo>
                    <a:pt x="12241" y="11478"/>
                  </a:lnTo>
                  <a:lnTo>
                    <a:pt x="12207" y="11455"/>
                  </a:lnTo>
                  <a:lnTo>
                    <a:pt x="12161" y="11432"/>
                  </a:lnTo>
                  <a:lnTo>
                    <a:pt x="12127" y="11421"/>
                  </a:lnTo>
                  <a:lnTo>
                    <a:pt x="12127" y="9100"/>
                  </a:lnTo>
                  <a:lnTo>
                    <a:pt x="12195" y="9078"/>
                  </a:lnTo>
                  <a:lnTo>
                    <a:pt x="12241" y="9032"/>
                  </a:lnTo>
                  <a:lnTo>
                    <a:pt x="12275" y="8975"/>
                  </a:lnTo>
                  <a:lnTo>
                    <a:pt x="12298" y="8896"/>
                  </a:lnTo>
                  <a:lnTo>
                    <a:pt x="12286" y="8861"/>
                  </a:lnTo>
                  <a:lnTo>
                    <a:pt x="12275" y="8816"/>
                  </a:lnTo>
                  <a:lnTo>
                    <a:pt x="12264" y="8782"/>
                  </a:lnTo>
                  <a:lnTo>
                    <a:pt x="12230" y="8759"/>
                  </a:lnTo>
                  <a:lnTo>
                    <a:pt x="12207" y="8725"/>
                  </a:lnTo>
                  <a:lnTo>
                    <a:pt x="12173" y="8714"/>
                  </a:lnTo>
                  <a:lnTo>
                    <a:pt x="12127" y="8702"/>
                  </a:lnTo>
                  <a:lnTo>
                    <a:pt x="12093" y="8691"/>
                  </a:lnTo>
                  <a:lnTo>
                    <a:pt x="12048" y="8702"/>
                  </a:lnTo>
                  <a:lnTo>
                    <a:pt x="12002" y="8714"/>
                  </a:lnTo>
                  <a:lnTo>
                    <a:pt x="11957" y="8748"/>
                  </a:lnTo>
                  <a:lnTo>
                    <a:pt x="11934" y="8770"/>
                  </a:lnTo>
                  <a:lnTo>
                    <a:pt x="9954" y="7633"/>
                  </a:lnTo>
                  <a:lnTo>
                    <a:pt x="9966" y="7599"/>
                  </a:lnTo>
                  <a:lnTo>
                    <a:pt x="9966" y="7553"/>
                  </a:lnTo>
                  <a:lnTo>
                    <a:pt x="9966" y="7508"/>
                  </a:lnTo>
                  <a:lnTo>
                    <a:pt x="9954" y="7462"/>
                  </a:lnTo>
                  <a:lnTo>
                    <a:pt x="9932" y="7417"/>
                  </a:lnTo>
                  <a:lnTo>
                    <a:pt x="9909" y="7383"/>
                  </a:lnTo>
                  <a:lnTo>
                    <a:pt x="9875" y="7348"/>
                  </a:lnTo>
                  <a:lnTo>
                    <a:pt x="9841" y="7326"/>
                  </a:lnTo>
                  <a:lnTo>
                    <a:pt x="9795" y="7314"/>
                  </a:lnTo>
                  <a:lnTo>
                    <a:pt x="9750" y="7303"/>
                  </a:lnTo>
                  <a:lnTo>
                    <a:pt x="9750" y="5028"/>
                  </a:lnTo>
                  <a:lnTo>
                    <a:pt x="9795" y="5017"/>
                  </a:lnTo>
                  <a:lnTo>
                    <a:pt x="9829" y="4994"/>
                  </a:lnTo>
                  <a:lnTo>
                    <a:pt x="9863" y="4971"/>
                  </a:lnTo>
                  <a:lnTo>
                    <a:pt x="9898" y="4948"/>
                  </a:lnTo>
                  <a:lnTo>
                    <a:pt x="9920" y="4914"/>
                  </a:lnTo>
                  <a:lnTo>
                    <a:pt x="9943" y="4880"/>
                  </a:lnTo>
                  <a:lnTo>
                    <a:pt x="9954" y="4835"/>
                  </a:lnTo>
                  <a:lnTo>
                    <a:pt x="9954" y="4789"/>
                  </a:lnTo>
                  <a:lnTo>
                    <a:pt x="9954" y="4744"/>
                  </a:lnTo>
                  <a:lnTo>
                    <a:pt x="9932" y="4698"/>
                  </a:lnTo>
                  <a:lnTo>
                    <a:pt x="9920" y="4664"/>
                  </a:lnTo>
                  <a:lnTo>
                    <a:pt x="9886" y="4630"/>
                  </a:lnTo>
                  <a:lnTo>
                    <a:pt x="9852" y="4596"/>
                  </a:lnTo>
                  <a:lnTo>
                    <a:pt x="9807" y="4573"/>
                  </a:lnTo>
                  <a:lnTo>
                    <a:pt x="9772" y="4562"/>
                  </a:lnTo>
                  <a:lnTo>
                    <a:pt x="9659" y="4562"/>
                  </a:lnTo>
                  <a:lnTo>
                    <a:pt x="9613" y="4584"/>
                  </a:lnTo>
                  <a:lnTo>
                    <a:pt x="9568" y="4618"/>
                  </a:lnTo>
                  <a:lnTo>
                    <a:pt x="9534" y="4653"/>
                  </a:lnTo>
                  <a:lnTo>
                    <a:pt x="7566" y="3515"/>
                  </a:lnTo>
                  <a:lnTo>
                    <a:pt x="7577" y="3447"/>
                  </a:lnTo>
                  <a:lnTo>
                    <a:pt x="7566" y="3401"/>
                  </a:lnTo>
                  <a:lnTo>
                    <a:pt x="7554" y="3367"/>
                  </a:lnTo>
                  <a:lnTo>
                    <a:pt x="7543" y="3333"/>
                  </a:lnTo>
                  <a:lnTo>
                    <a:pt x="7520" y="3299"/>
                  </a:lnTo>
                  <a:lnTo>
                    <a:pt x="7486" y="3276"/>
                  </a:lnTo>
                  <a:lnTo>
                    <a:pt x="7452" y="3253"/>
                  </a:lnTo>
                  <a:lnTo>
                    <a:pt x="7418" y="3231"/>
                  </a:lnTo>
                  <a:lnTo>
                    <a:pt x="7384" y="3231"/>
                  </a:lnTo>
                  <a:lnTo>
                    <a:pt x="7384" y="921"/>
                  </a:lnTo>
                  <a:lnTo>
                    <a:pt x="7429" y="921"/>
                  </a:lnTo>
                  <a:lnTo>
                    <a:pt x="7463" y="899"/>
                  </a:lnTo>
                  <a:lnTo>
                    <a:pt x="7497" y="876"/>
                  </a:lnTo>
                  <a:lnTo>
                    <a:pt x="7531" y="853"/>
                  </a:lnTo>
                  <a:lnTo>
                    <a:pt x="7554" y="819"/>
                  </a:lnTo>
                  <a:lnTo>
                    <a:pt x="7577" y="774"/>
                  </a:lnTo>
                  <a:lnTo>
                    <a:pt x="7588" y="728"/>
                  </a:lnTo>
                  <a:lnTo>
                    <a:pt x="7588" y="683"/>
                  </a:lnTo>
                  <a:lnTo>
                    <a:pt x="7588" y="637"/>
                  </a:lnTo>
                  <a:lnTo>
                    <a:pt x="7577" y="592"/>
                  </a:lnTo>
                  <a:lnTo>
                    <a:pt x="7554" y="557"/>
                  </a:lnTo>
                  <a:lnTo>
                    <a:pt x="7520" y="512"/>
                  </a:lnTo>
                  <a:lnTo>
                    <a:pt x="7486" y="489"/>
                  </a:lnTo>
                  <a:lnTo>
                    <a:pt x="7440" y="466"/>
                  </a:lnTo>
                  <a:lnTo>
                    <a:pt x="7395" y="455"/>
                  </a:lnTo>
                  <a:lnTo>
                    <a:pt x="7349" y="444"/>
                  </a:lnTo>
                  <a:lnTo>
                    <a:pt x="7293" y="455"/>
                  </a:lnTo>
                  <a:lnTo>
                    <a:pt x="7236" y="478"/>
                  </a:lnTo>
                  <a:lnTo>
                    <a:pt x="7190" y="501"/>
                  </a:lnTo>
                  <a:lnTo>
                    <a:pt x="7156" y="546"/>
                  </a:lnTo>
                  <a:lnTo>
                    <a:pt x="6212" y="0"/>
                  </a:lnTo>
                  <a:lnTo>
                    <a:pt x="6121" y="0"/>
                  </a:lnTo>
                  <a:lnTo>
                    <a:pt x="7133" y="580"/>
                  </a:lnTo>
                  <a:lnTo>
                    <a:pt x="7111" y="637"/>
                  </a:lnTo>
                  <a:lnTo>
                    <a:pt x="7111" y="683"/>
                  </a:lnTo>
                  <a:lnTo>
                    <a:pt x="7111" y="739"/>
                  </a:lnTo>
                  <a:lnTo>
                    <a:pt x="7122" y="774"/>
                  </a:lnTo>
                  <a:lnTo>
                    <a:pt x="7145" y="819"/>
                  </a:lnTo>
                  <a:lnTo>
                    <a:pt x="7179" y="853"/>
                  </a:lnTo>
                  <a:lnTo>
                    <a:pt x="7213" y="887"/>
                  </a:lnTo>
                  <a:lnTo>
                    <a:pt x="7247" y="910"/>
                  </a:lnTo>
                  <a:lnTo>
                    <a:pt x="7293" y="921"/>
                  </a:lnTo>
                  <a:lnTo>
                    <a:pt x="7338" y="933"/>
                  </a:lnTo>
                  <a:lnTo>
                    <a:pt x="7338" y="3219"/>
                  </a:lnTo>
                  <a:lnTo>
                    <a:pt x="7293" y="3231"/>
                  </a:lnTo>
                  <a:lnTo>
                    <a:pt x="7258" y="3242"/>
                  </a:lnTo>
                  <a:lnTo>
                    <a:pt x="7224" y="3265"/>
                  </a:lnTo>
                  <a:lnTo>
                    <a:pt x="7190" y="3299"/>
                  </a:lnTo>
                  <a:lnTo>
                    <a:pt x="7167" y="3322"/>
                  </a:lnTo>
                  <a:lnTo>
                    <a:pt x="7145" y="3367"/>
                  </a:lnTo>
                  <a:lnTo>
                    <a:pt x="7133" y="3401"/>
                  </a:lnTo>
                  <a:lnTo>
                    <a:pt x="7122" y="3447"/>
                  </a:lnTo>
                  <a:lnTo>
                    <a:pt x="7133" y="3481"/>
                  </a:lnTo>
                  <a:lnTo>
                    <a:pt x="7145" y="3526"/>
                  </a:lnTo>
                  <a:lnTo>
                    <a:pt x="5120" y="4698"/>
                  </a:lnTo>
                  <a:lnTo>
                    <a:pt x="5086" y="4664"/>
                  </a:lnTo>
                  <a:lnTo>
                    <a:pt x="5063" y="4641"/>
                  </a:lnTo>
                  <a:lnTo>
                    <a:pt x="5018" y="4630"/>
                  </a:lnTo>
                  <a:lnTo>
                    <a:pt x="4938" y="4630"/>
                  </a:lnTo>
                  <a:lnTo>
                    <a:pt x="4904" y="4641"/>
                  </a:lnTo>
                  <a:lnTo>
                    <a:pt x="4881" y="4664"/>
                  </a:lnTo>
                  <a:lnTo>
                    <a:pt x="4847" y="4687"/>
                  </a:lnTo>
                  <a:lnTo>
                    <a:pt x="2799" y="3504"/>
                  </a:lnTo>
                  <a:lnTo>
                    <a:pt x="2811" y="3447"/>
                  </a:lnTo>
                  <a:lnTo>
                    <a:pt x="2799" y="3378"/>
                  </a:lnTo>
                  <a:lnTo>
                    <a:pt x="2754" y="3322"/>
                  </a:lnTo>
                  <a:lnTo>
                    <a:pt x="2708" y="3276"/>
                  </a:lnTo>
                  <a:lnTo>
                    <a:pt x="2640" y="3253"/>
                  </a:lnTo>
                  <a:lnTo>
                    <a:pt x="2640" y="910"/>
                  </a:lnTo>
                  <a:lnTo>
                    <a:pt x="2686" y="899"/>
                  </a:lnTo>
                  <a:lnTo>
                    <a:pt x="2720" y="887"/>
                  </a:lnTo>
                  <a:lnTo>
                    <a:pt x="2754" y="865"/>
                  </a:lnTo>
                  <a:lnTo>
                    <a:pt x="2777" y="842"/>
                  </a:lnTo>
                  <a:lnTo>
                    <a:pt x="2799" y="808"/>
                  </a:lnTo>
                  <a:lnTo>
                    <a:pt x="2822" y="774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37"/>
                  </a:lnTo>
                  <a:lnTo>
                    <a:pt x="2822" y="603"/>
                  </a:lnTo>
                  <a:lnTo>
                    <a:pt x="3857" y="0"/>
                  </a:lnTo>
                  <a:lnTo>
                    <a:pt x="3766" y="0"/>
                  </a:lnTo>
                  <a:lnTo>
                    <a:pt x="2799" y="557"/>
                  </a:lnTo>
                  <a:lnTo>
                    <a:pt x="2765" y="523"/>
                  </a:lnTo>
                  <a:lnTo>
                    <a:pt x="2720" y="489"/>
                  </a:lnTo>
                  <a:lnTo>
                    <a:pt x="2663" y="466"/>
                  </a:lnTo>
                  <a:lnTo>
                    <a:pt x="2560" y="466"/>
                  </a:lnTo>
                  <a:lnTo>
                    <a:pt x="2504" y="489"/>
                  </a:lnTo>
                  <a:lnTo>
                    <a:pt x="2469" y="512"/>
                  </a:lnTo>
                  <a:lnTo>
                    <a:pt x="2435" y="557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920875" y="0"/>
              <a:ext cx="1786004" cy="1382311"/>
            </a:xfrm>
            <a:custGeom>
              <a:avLst/>
              <a:gdLst/>
              <a:ahLst/>
              <a:cxnLst/>
              <a:rect l="l" t="t" r="r" b="b"/>
              <a:pathLst>
                <a:path w="17064" h="13207" extrusionOk="0">
                  <a:moveTo>
                    <a:pt x="14675" y="3560"/>
                  </a:moveTo>
                  <a:lnTo>
                    <a:pt x="16677" y="4709"/>
                  </a:lnTo>
                  <a:lnTo>
                    <a:pt x="16665" y="4755"/>
                  </a:lnTo>
                  <a:lnTo>
                    <a:pt x="16654" y="4789"/>
                  </a:lnTo>
                  <a:lnTo>
                    <a:pt x="16654" y="4835"/>
                  </a:lnTo>
                  <a:lnTo>
                    <a:pt x="16665" y="4869"/>
                  </a:lnTo>
                  <a:lnTo>
                    <a:pt x="16711" y="4926"/>
                  </a:lnTo>
                  <a:lnTo>
                    <a:pt x="16768" y="4971"/>
                  </a:lnTo>
                  <a:lnTo>
                    <a:pt x="16802" y="4982"/>
                  </a:lnTo>
                  <a:lnTo>
                    <a:pt x="16836" y="4994"/>
                  </a:lnTo>
                  <a:lnTo>
                    <a:pt x="16836" y="7348"/>
                  </a:lnTo>
                  <a:lnTo>
                    <a:pt x="16802" y="7348"/>
                  </a:lnTo>
                  <a:lnTo>
                    <a:pt x="16768" y="7371"/>
                  </a:lnTo>
                  <a:lnTo>
                    <a:pt x="16711" y="7417"/>
                  </a:lnTo>
                  <a:lnTo>
                    <a:pt x="16665" y="7474"/>
                  </a:lnTo>
                  <a:lnTo>
                    <a:pt x="16654" y="7508"/>
                  </a:lnTo>
                  <a:lnTo>
                    <a:pt x="16654" y="7553"/>
                  </a:lnTo>
                  <a:lnTo>
                    <a:pt x="16665" y="7622"/>
                  </a:lnTo>
                  <a:lnTo>
                    <a:pt x="14709" y="8748"/>
                  </a:lnTo>
                  <a:lnTo>
                    <a:pt x="14675" y="8702"/>
                  </a:lnTo>
                  <a:lnTo>
                    <a:pt x="14618" y="8657"/>
                  </a:lnTo>
                  <a:lnTo>
                    <a:pt x="14561" y="8634"/>
                  </a:lnTo>
                  <a:lnTo>
                    <a:pt x="14424" y="8634"/>
                  </a:lnTo>
                  <a:lnTo>
                    <a:pt x="14368" y="8657"/>
                  </a:lnTo>
                  <a:lnTo>
                    <a:pt x="14311" y="8702"/>
                  </a:lnTo>
                  <a:lnTo>
                    <a:pt x="14265" y="8748"/>
                  </a:lnTo>
                  <a:lnTo>
                    <a:pt x="12331" y="7622"/>
                  </a:lnTo>
                  <a:lnTo>
                    <a:pt x="12343" y="7587"/>
                  </a:lnTo>
                  <a:lnTo>
                    <a:pt x="12343" y="7553"/>
                  </a:lnTo>
                  <a:lnTo>
                    <a:pt x="12343" y="7508"/>
                  </a:lnTo>
                  <a:lnTo>
                    <a:pt x="12331" y="7462"/>
                  </a:lnTo>
                  <a:lnTo>
                    <a:pt x="12309" y="7428"/>
                  </a:lnTo>
                  <a:lnTo>
                    <a:pt x="12286" y="7394"/>
                  </a:lnTo>
                  <a:lnTo>
                    <a:pt x="12252" y="7371"/>
                  </a:lnTo>
                  <a:lnTo>
                    <a:pt x="12218" y="7348"/>
                  </a:lnTo>
                  <a:lnTo>
                    <a:pt x="12183" y="7337"/>
                  </a:lnTo>
                  <a:lnTo>
                    <a:pt x="12149" y="7326"/>
                  </a:lnTo>
                  <a:lnTo>
                    <a:pt x="12149" y="5028"/>
                  </a:lnTo>
                  <a:lnTo>
                    <a:pt x="12183" y="5028"/>
                  </a:lnTo>
                  <a:lnTo>
                    <a:pt x="12229" y="5005"/>
                  </a:lnTo>
                  <a:lnTo>
                    <a:pt x="12263" y="4982"/>
                  </a:lnTo>
                  <a:lnTo>
                    <a:pt x="12297" y="4960"/>
                  </a:lnTo>
                  <a:lnTo>
                    <a:pt x="12320" y="4914"/>
                  </a:lnTo>
                  <a:lnTo>
                    <a:pt x="12343" y="4880"/>
                  </a:lnTo>
                  <a:lnTo>
                    <a:pt x="12354" y="4835"/>
                  </a:lnTo>
                  <a:lnTo>
                    <a:pt x="12365" y="4789"/>
                  </a:lnTo>
                  <a:lnTo>
                    <a:pt x="12354" y="4744"/>
                  </a:lnTo>
                  <a:lnTo>
                    <a:pt x="12343" y="4698"/>
                  </a:lnTo>
                  <a:lnTo>
                    <a:pt x="14299" y="3560"/>
                  </a:lnTo>
                  <a:lnTo>
                    <a:pt x="14333" y="3606"/>
                  </a:lnTo>
                  <a:lnTo>
                    <a:pt x="14379" y="3640"/>
                  </a:lnTo>
                  <a:lnTo>
                    <a:pt x="14436" y="3663"/>
                  </a:lnTo>
                  <a:lnTo>
                    <a:pt x="14550" y="3663"/>
                  </a:lnTo>
                  <a:lnTo>
                    <a:pt x="14595" y="3640"/>
                  </a:lnTo>
                  <a:lnTo>
                    <a:pt x="14641" y="3606"/>
                  </a:lnTo>
                  <a:lnTo>
                    <a:pt x="14675" y="3560"/>
                  </a:lnTo>
                  <a:close/>
                  <a:moveTo>
                    <a:pt x="5176" y="3549"/>
                  </a:moveTo>
                  <a:lnTo>
                    <a:pt x="7178" y="4698"/>
                  </a:lnTo>
                  <a:lnTo>
                    <a:pt x="7167" y="4744"/>
                  </a:lnTo>
                  <a:lnTo>
                    <a:pt x="7156" y="4789"/>
                  </a:lnTo>
                  <a:lnTo>
                    <a:pt x="7156" y="4835"/>
                  </a:lnTo>
                  <a:lnTo>
                    <a:pt x="7178" y="4869"/>
                  </a:lnTo>
                  <a:lnTo>
                    <a:pt x="7190" y="4903"/>
                  </a:lnTo>
                  <a:lnTo>
                    <a:pt x="7212" y="4937"/>
                  </a:lnTo>
                  <a:lnTo>
                    <a:pt x="7247" y="4960"/>
                  </a:lnTo>
                  <a:lnTo>
                    <a:pt x="7281" y="4982"/>
                  </a:lnTo>
                  <a:lnTo>
                    <a:pt x="7315" y="4994"/>
                  </a:lnTo>
                  <a:lnTo>
                    <a:pt x="7360" y="5005"/>
                  </a:lnTo>
                  <a:lnTo>
                    <a:pt x="7360" y="7371"/>
                  </a:lnTo>
                  <a:lnTo>
                    <a:pt x="7292" y="7383"/>
                  </a:lnTo>
                  <a:lnTo>
                    <a:pt x="7235" y="7428"/>
                  </a:lnTo>
                  <a:lnTo>
                    <a:pt x="7201" y="7485"/>
                  </a:lnTo>
                  <a:lnTo>
                    <a:pt x="7190" y="7519"/>
                  </a:lnTo>
                  <a:lnTo>
                    <a:pt x="7190" y="7553"/>
                  </a:lnTo>
                  <a:lnTo>
                    <a:pt x="7201" y="7610"/>
                  </a:lnTo>
                  <a:lnTo>
                    <a:pt x="5142" y="8793"/>
                  </a:lnTo>
                  <a:lnTo>
                    <a:pt x="5119" y="8759"/>
                  </a:lnTo>
                  <a:lnTo>
                    <a:pt x="5085" y="8736"/>
                  </a:lnTo>
                  <a:lnTo>
                    <a:pt x="5040" y="8725"/>
                  </a:lnTo>
                  <a:lnTo>
                    <a:pt x="4994" y="8714"/>
                  </a:lnTo>
                  <a:lnTo>
                    <a:pt x="4960" y="8725"/>
                  </a:lnTo>
                  <a:lnTo>
                    <a:pt x="4915" y="8736"/>
                  </a:lnTo>
                  <a:lnTo>
                    <a:pt x="4892" y="8759"/>
                  </a:lnTo>
                  <a:lnTo>
                    <a:pt x="4858" y="8782"/>
                  </a:lnTo>
                  <a:lnTo>
                    <a:pt x="2844" y="7622"/>
                  </a:lnTo>
                  <a:lnTo>
                    <a:pt x="2856" y="7587"/>
                  </a:lnTo>
                  <a:lnTo>
                    <a:pt x="2856" y="7553"/>
                  </a:lnTo>
                  <a:lnTo>
                    <a:pt x="2856" y="7508"/>
                  </a:lnTo>
                  <a:lnTo>
                    <a:pt x="2844" y="7462"/>
                  </a:lnTo>
                  <a:lnTo>
                    <a:pt x="2821" y="7428"/>
                  </a:lnTo>
                  <a:lnTo>
                    <a:pt x="2799" y="7394"/>
                  </a:lnTo>
                  <a:lnTo>
                    <a:pt x="2776" y="7371"/>
                  </a:lnTo>
                  <a:lnTo>
                    <a:pt x="2742" y="7348"/>
                  </a:lnTo>
                  <a:lnTo>
                    <a:pt x="2708" y="7337"/>
                  </a:lnTo>
                  <a:lnTo>
                    <a:pt x="2662" y="7326"/>
                  </a:lnTo>
                  <a:lnTo>
                    <a:pt x="2662" y="5005"/>
                  </a:lnTo>
                  <a:lnTo>
                    <a:pt x="2730" y="4971"/>
                  </a:lnTo>
                  <a:lnTo>
                    <a:pt x="2787" y="4926"/>
                  </a:lnTo>
                  <a:lnTo>
                    <a:pt x="2821" y="4869"/>
                  </a:lnTo>
                  <a:lnTo>
                    <a:pt x="2833" y="4835"/>
                  </a:lnTo>
                  <a:lnTo>
                    <a:pt x="2844" y="4789"/>
                  </a:lnTo>
                  <a:lnTo>
                    <a:pt x="2833" y="4755"/>
                  </a:lnTo>
                  <a:lnTo>
                    <a:pt x="2821" y="4709"/>
                  </a:lnTo>
                  <a:lnTo>
                    <a:pt x="4824" y="3560"/>
                  </a:lnTo>
                  <a:lnTo>
                    <a:pt x="4858" y="3595"/>
                  </a:lnTo>
                  <a:lnTo>
                    <a:pt x="4903" y="3629"/>
                  </a:lnTo>
                  <a:lnTo>
                    <a:pt x="4949" y="3651"/>
                  </a:lnTo>
                  <a:lnTo>
                    <a:pt x="4994" y="3651"/>
                  </a:lnTo>
                  <a:lnTo>
                    <a:pt x="5051" y="3640"/>
                  </a:lnTo>
                  <a:lnTo>
                    <a:pt x="5108" y="3629"/>
                  </a:lnTo>
                  <a:lnTo>
                    <a:pt x="5142" y="3595"/>
                  </a:lnTo>
                  <a:lnTo>
                    <a:pt x="5176" y="3549"/>
                  </a:lnTo>
                  <a:close/>
                  <a:moveTo>
                    <a:pt x="7531" y="7644"/>
                  </a:moveTo>
                  <a:lnTo>
                    <a:pt x="9556" y="8816"/>
                  </a:lnTo>
                  <a:lnTo>
                    <a:pt x="9533" y="8850"/>
                  </a:lnTo>
                  <a:lnTo>
                    <a:pt x="9533" y="8896"/>
                  </a:lnTo>
                  <a:lnTo>
                    <a:pt x="9533" y="8941"/>
                  </a:lnTo>
                  <a:lnTo>
                    <a:pt x="9544" y="8975"/>
                  </a:lnTo>
                  <a:lnTo>
                    <a:pt x="9567" y="9009"/>
                  </a:lnTo>
                  <a:lnTo>
                    <a:pt x="9590" y="9043"/>
                  </a:lnTo>
                  <a:lnTo>
                    <a:pt x="9613" y="9066"/>
                  </a:lnTo>
                  <a:lnTo>
                    <a:pt x="9647" y="9089"/>
                  </a:lnTo>
                  <a:lnTo>
                    <a:pt x="9692" y="9100"/>
                  </a:lnTo>
                  <a:lnTo>
                    <a:pt x="9726" y="9112"/>
                  </a:lnTo>
                  <a:lnTo>
                    <a:pt x="9726" y="11466"/>
                  </a:lnTo>
                  <a:lnTo>
                    <a:pt x="9658" y="11489"/>
                  </a:lnTo>
                  <a:lnTo>
                    <a:pt x="9601" y="11523"/>
                  </a:lnTo>
                  <a:lnTo>
                    <a:pt x="9567" y="11592"/>
                  </a:lnTo>
                  <a:lnTo>
                    <a:pt x="9556" y="11614"/>
                  </a:lnTo>
                  <a:lnTo>
                    <a:pt x="9556" y="11660"/>
                  </a:lnTo>
                  <a:lnTo>
                    <a:pt x="9567" y="11717"/>
                  </a:lnTo>
                  <a:lnTo>
                    <a:pt x="7531" y="12888"/>
                  </a:lnTo>
                  <a:lnTo>
                    <a:pt x="7508" y="12854"/>
                  </a:lnTo>
                  <a:lnTo>
                    <a:pt x="7463" y="12831"/>
                  </a:lnTo>
                  <a:lnTo>
                    <a:pt x="7417" y="12809"/>
                  </a:lnTo>
                  <a:lnTo>
                    <a:pt x="7326" y="12809"/>
                  </a:lnTo>
                  <a:lnTo>
                    <a:pt x="7281" y="12820"/>
                  </a:lnTo>
                  <a:lnTo>
                    <a:pt x="7247" y="12854"/>
                  </a:lnTo>
                  <a:lnTo>
                    <a:pt x="7212" y="12877"/>
                  </a:lnTo>
                  <a:lnTo>
                    <a:pt x="5165" y="11705"/>
                  </a:lnTo>
                  <a:lnTo>
                    <a:pt x="5165" y="11660"/>
                  </a:lnTo>
                  <a:lnTo>
                    <a:pt x="5165" y="11592"/>
                  </a:lnTo>
                  <a:lnTo>
                    <a:pt x="5131" y="11546"/>
                  </a:lnTo>
                  <a:lnTo>
                    <a:pt x="5085" y="11512"/>
                  </a:lnTo>
                  <a:lnTo>
                    <a:pt x="5028" y="11489"/>
                  </a:lnTo>
                  <a:lnTo>
                    <a:pt x="5028" y="9078"/>
                  </a:lnTo>
                  <a:lnTo>
                    <a:pt x="5097" y="9055"/>
                  </a:lnTo>
                  <a:lnTo>
                    <a:pt x="5142" y="9009"/>
                  </a:lnTo>
                  <a:lnTo>
                    <a:pt x="5165" y="8964"/>
                  </a:lnTo>
                  <a:lnTo>
                    <a:pt x="5176" y="8896"/>
                  </a:lnTo>
                  <a:lnTo>
                    <a:pt x="5165" y="8839"/>
                  </a:lnTo>
                  <a:lnTo>
                    <a:pt x="7224" y="7656"/>
                  </a:lnTo>
                  <a:lnTo>
                    <a:pt x="7247" y="7678"/>
                  </a:lnTo>
                  <a:lnTo>
                    <a:pt x="7281" y="7713"/>
                  </a:lnTo>
                  <a:lnTo>
                    <a:pt x="7326" y="7724"/>
                  </a:lnTo>
                  <a:lnTo>
                    <a:pt x="7372" y="7735"/>
                  </a:lnTo>
                  <a:lnTo>
                    <a:pt x="7417" y="7724"/>
                  </a:lnTo>
                  <a:lnTo>
                    <a:pt x="7463" y="7701"/>
                  </a:lnTo>
                  <a:lnTo>
                    <a:pt x="7497" y="7678"/>
                  </a:lnTo>
                  <a:lnTo>
                    <a:pt x="7531" y="7644"/>
                  </a:lnTo>
                  <a:close/>
                  <a:moveTo>
                    <a:pt x="1411" y="0"/>
                  </a:moveTo>
                  <a:lnTo>
                    <a:pt x="399" y="592"/>
                  </a:lnTo>
                  <a:lnTo>
                    <a:pt x="376" y="557"/>
                  </a:lnTo>
                  <a:lnTo>
                    <a:pt x="342" y="535"/>
                  </a:lnTo>
                  <a:lnTo>
                    <a:pt x="296" y="523"/>
                  </a:lnTo>
                  <a:lnTo>
                    <a:pt x="262" y="512"/>
                  </a:lnTo>
                  <a:lnTo>
                    <a:pt x="228" y="512"/>
                  </a:lnTo>
                  <a:lnTo>
                    <a:pt x="194" y="523"/>
                  </a:lnTo>
                  <a:lnTo>
                    <a:pt x="137" y="569"/>
                  </a:lnTo>
                  <a:lnTo>
                    <a:pt x="103" y="626"/>
                  </a:lnTo>
                  <a:lnTo>
                    <a:pt x="91" y="648"/>
                  </a:lnTo>
                  <a:lnTo>
                    <a:pt x="80" y="683"/>
                  </a:lnTo>
                  <a:lnTo>
                    <a:pt x="103" y="751"/>
                  </a:lnTo>
                  <a:lnTo>
                    <a:pt x="137" y="808"/>
                  </a:lnTo>
                  <a:lnTo>
                    <a:pt x="182" y="842"/>
                  </a:lnTo>
                  <a:lnTo>
                    <a:pt x="251" y="865"/>
                  </a:lnTo>
                  <a:lnTo>
                    <a:pt x="251" y="3196"/>
                  </a:lnTo>
                  <a:lnTo>
                    <a:pt x="194" y="3196"/>
                  </a:lnTo>
                  <a:lnTo>
                    <a:pt x="148" y="3219"/>
                  </a:lnTo>
                  <a:lnTo>
                    <a:pt x="114" y="3242"/>
                  </a:lnTo>
                  <a:lnTo>
                    <a:pt x="80" y="3276"/>
                  </a:lnTo>
                  <a:lnTo>
                    <a:pt x="46" y="3310"/>
                  </a:lnTo>
                  <a:lnTo>
                    <a:pt x="23" y="3344"/>
                  </a:lnTo>
                  <a:lnTo>
                    <a:pt x="12" y="3401"/>
                  </a:lnTo>
                  <a:lnTo>
                    <a:pt x="0" y="3447"/>
                  </a:lnTo>
                  <a:lnTo>
                    <a:pt x="12" y="3492"/>
                  </a:lnTo>
                  <a:lnTo>
                    <a:pt x="23" y="3549"/>
                  </a:lnTo>
                  <a:lnTo>
                    <a:pt x="46" y="3583"/>
                  </a:lnTo>
                  <a:lnTo>
                    <a:pt x="80" y="3629"/>
                  </a:lnTo>
                  <a:lnTo>
                    <a:pt x="114" y="3651"/>
                  </a:lnTo>
                  <a:lnTo>
                    <a:pt x="160" y="3674"/>
                  </a:lnTo>
                  <a:lnTo>
                    <a:pt x="205" y="3697"/>
                  </a:lnTo>
                  <a:lnTo>
                    <a:pt x="262" y="3697"/>
                  </a:lnTo>
                  <a:lnTo>
                    <a:pt x="330" y="3686"/>
                  </a:lnTo>
                  <a:lnTo>
                    <a:pt x="387" y="3663"/>
                  </a:lnTo>
                  <a:lnTo>
                    <a:pt x="444" y="3629"/>
                  </a:lnTo>
                  <a:lnTo>
                    <a:pt x="478" y="3572"/>
                  </a:lnTo>
                  <a:lnTo>
                    <a:pt x="2435" y="4709"/>
                  </a:lnTo>
                  <a:lnTo>
                    <a:pt x="2423" y="4744"/>
                  </a:lnTo>
                  <a:lnTo>
                    <a:pt x="2423" y="4789"/>
                  </a:lnTo>
                  <a:lnTo>
                    <a:pt x="2423" y="4835"/>
                  </a:lnTo>
                  <a:lnTo>
                    <a:pt x="2435" y="4869"/>
                  </a:lnTo>
                  <a:lnTo>
                    <a:pt x="2457" y="4903"/>
                  </a:lnTo>
                  <a:lnTo>
                    <a:pt x="2480" y="4937"/>
                  </a:lnTo>
                  <a:lnTo>
                    <a:pt x="2503" y="4960"/>
                  </a:lnTo>
                  <a:lnTo>
                    <a:pt x="2537" y="4982"/>
                  </a:lnTo>
                  <a:lnTo>
                    <a:pt x="2571" y="4994"/>
                  </a:lnTo>
                  <a:lnTo>
                    <a:pt x="2617" y="5005"/>
                  </a:lnTo>
                  <a:lnTo>
                    <a:pt x="2617" y="7326"/>
                  </a:lnTo>
                  <a:lnTo>
                    <a:pt x="2571" y="7326"/>
                  </a:lnTo>
                  <a:lnTo>
                    <a:pt x="2537" y="7337"/>
                  </a:lnTo>
                  <a:lnTo>
                    <a:pt x="2492" y="7360"/>
                  </a:lnTo>
                  <a:lnTo>
                    <a:pt x="2457" y="7394"/>
                  </a:lnTo>
                  <a:lnTo>
                    <a:pt x="2435" y="7428"/>
                  </a:lnTo>
                  <a:lnTo>
                    <a:pt x="2412" y="7462"/>
                  </a:lnTo>
                  <a:lnTo>
                    <a:pt x="2401" y="7508"/>
                  </a:lnTo>
                  <a:lnTo>
                    <a:pt x="2401" y="7553"/>
                  </a:lnTo>
                  <a:lnTo>
                    <a:pt x="2401" y="7599"/>
                  </a:lnTo>
                  <a:lnTo>
                    <a:pt x="2412" y="7644"/>
                  </a:lnTo>
                  <a:lnTo>
                    <a:pt x="2435" y="7678"/>
                  </a:lnTo>
                  <a:lnTo>
                    <a:pt x="2469" y="7713"/>
                  </a:lnTo>
                  <a:lnTo>
                    <a:pt x="2503" y="7735"/>
                  </a:lnTo>
                  <a:lnTo>
                    <a:pt x="2537" y="7758"/>
                  </a:lnTo>
                  <a:lnTo>
                    <a:pt x="2583" y="7769"/>
                  </a:lnTo>
                  <a:lnTo>
                    <a:pt x="2628" y="7781"/>
                  </a:lnTo>
                  <a:lnTo>
                    <a:pt x="2685" y="7769"/>
                  </a:lnTo>
                  <a:lnTo>
                    <a:pt x="2742" y="7747"/>
                  </a:lnTo>
                  <a:lnTo>
                    <a:pt x="2787" y="7713"/>
                  </a:lnTo>
                  <a:lnTo>
                    <a:pt x="2821" y="7667"/>
                  </a:lnTo>
                  <a:lnTo>
                    <a:pt x="4835" y="8827"/>
                  </a:lnTo>
                  <a:lnTo>
                    <a:pt x="4824" y="8861"/>
                  </a:lnTo>
                  <a:lnTo>
                    <a:pt x="4824" y="8896"/>
                  </a:lnTo>
                  <a:lnTo>
                    <a:pt x="4824" y="8930"/>
                  </a:lnTo>
                  <a:lnTo>
                    <a:pt x="4835" y="8964"/>
                  </a:lnTo>
                  <a:lnTo>
                    <a:pt x="4869" y="9021"/>
                  </a:lnTo>
                  <a:lnTo>
                    <a:pt x="4926" y="9066"/>
                  </a:lnTo>
                  <a:lnTo>
                    <a:pt x="4983" y="9078"/>
                  </a:lnTo>
                  <a:lnTo>
                    <a:pt x="4983" y="11489"/>
                  </a:lnTo>
                  <a:lnTo>
                    <a:pt x="4926" y="11501"/>
                  </a:lnTo>
                  <a:lnTo>
                    <a:pt x="4869" y="11535"/>
                  </a:lnTo>
                  <a:lnTo>
                    <a:pt x="4846" y="11592"/>
                  </a:lnTo>
                  <a:lnTo>
                    <a:pt x="4824" y="11660"/>
                  </a:lnTo>
                  <a:lnTo>
                    <a:pt x="4835" y="11694"/>
                  </a:lnTo>
                  <a:lnTo>
                    <a:pt x="4846" y="11728"/>
                  </a:lnTo>
                  <a:lnTo>
                    <a:pt x="4880" y="11774"/>
                  </a:lnTo>
                  <a:lnTo>
                    <a:pt x="4937" y="11819"/>
                  </a:lnTo>
                  <a:lnTo>
                    <a:pt x="4960" y="11819"/>
                  </a:lnTo>
                  <a:lnTo>
                    <a:pt x="4994" y="11830"/>
                  </a:lnTo>
                  <a:lnTo>
                    <a:pt x="5040" y="11819"/>
                  </a:lnTo>
                  <a:lnTo>
                    <a:pt x="5085" y="11808"/>
                  </a:lnTo>
                  <a:lnTo>
                    <a:pt x="5119" y="11774"/>
                  </a:lnTo>
                  <a:lnTo>
                    <a:pt x="5142" y="11739"/>
                  </a:lnTo>
                  <a:lnTo>
                    <a:pt x="7190" y="12922"/>
                  </a:lnTo>
                  <a:lnTo>
                    <a:pt x="7178" y="12957"/>
                  </a:lnTo>
                  <a:lnTo>
                    <a:pt x="7167" y="13002"/>
                  </a:lnTo>
                  <a:lnTo>
                    <a:pt x="7178" y="13048"/>
                  </a:lnTo>
                  <a:lnTo>
                    <a:pt x="7190" y="13082"/>
                  </a:lnTo>
                  <a:lnTo>
                    <a:pt x="7201" y="13116"/>
                  </a:lnTo>
                  <a:lnTo>
                    <a:pt x="7224" y="13139"/>
                  </a:lnTo>
                  <a:lnTo>
                    <a:pt x="7258" y="13173"/>
                  </a:lnTo>
                  <a:lnTo>
                    <a:pt x="7292" y="13184"/>
                  </a:lnTo>
                  <a:lnTo>
                    <a:pt x="7326" y="13195"/>
                  </a:lnTo>
                  <a:lnTo>
                    <a:pt x="7372" y="13207"/>
                  </a:lnTo>
                  <a:lnTo>
                    <a:pt x="7406" y="13195"/>
                  </a:lnTo>
                  <a:lnTo>
                    <a:pt x="7451" y="13184"/>
                  </a:lnTo>
                  <a:lnTo>
                    <a:pt x="7485" y="13173"/>
                  </a:lnTo>
                  <a:lnTo>
                    <a:pt x="7508" y="13139"/>
                  </a:lnTo>
                  <a:lnTo>
                    <a:pt x="7531" y="13116"/>
                  </a:lnTo>
                  <a:lnTo>
                    <a:pt x="7554" y="13082"/>
                  </a:lnTo>
                  <a:lnTo>
                    <a:pt x="7565" y="13048"/>
                  </a:lnTo>
                  <a:lnTo>
                    <a:pt x="7565" y="13002"/>
                  </a:lnTo>
                  <a:lnTo>
                    <a:pt x="7565" y="12968"/>
                  </a:lnTo>
                  <a:lnTo>
                    <a:pt x="7554" y="12934"/>
                  </a:lnTo>
                  <a:lnTo>
                    <a:pt x="9590" y="11762"/>
                  </a:lnTo>
                  <a:lnTo>
                    <a:pt x="9613" y="11796"/>
                  </a:lnTo>
                  <a:lnTo>
                    <a:pt x="9647" y="11819"/>
                  </a:lnTo>
                  <a:lnTo>
                    <a:pt x="9692" y="11842"/>
                  </a:lnTo>
                  <a:lnTo>
                    <a:pt x="9783" y="11842"/>
                  </a:lnTo>
                  <a:lnTo>
                    <a:pt x="9817" y="11830"/>
                  </a:lnTo>
                  <a:lnTo>
                    <a:pt x="9851" y="11808"/>
                  </a:lnTo>
                  <a:lnTo>
                    <a:pt x="9874" y="11785"/>
                  </a:lnTo>
                  <a:lnTo>
                    <a:pt x="9897" y="11762"/>
                  </a:lnTo>
                  <a:lnTo>
                    <a:pt x="9920" y="11728"/>
                  </a:lnTo>
                  <a:lnTo>
                    <a:pt x="9931" y="11694"/>
                  </a:lnTo>
                  <a:lnTo>
                    <a:pt x="9931" y="11660"/>
                  </a:lnTo>
                  <a:lnTo>
                    <a:pt x="9920" y="11592"/>
                  </a:lnTo>
                  <a:lnTo>
                    <a:pt x="9886" y="11535"/>
                  </a:lnTo>
                  <a:lnTo>
                    <a:pt x="9840" y="11489"/>
                  </a:lnTo>
                  <a:lnTo>
                    <a:pt x="9772" y="11466"/>
                  </a:lnTo>
                  <a:lnTo>
                    <a:pt x="9772" y="9100"/>
                  </a:lnTo>
                  <a:lnTo>
                    <a:pt x="9840" y="9078"/>
                  </a:lnTo>
                  <a:lnTo>
                    <a:pt x="9897" y="9032"/>
                  </a:lnTo>
                  <a:lnTo>
                    <a:pt x="9942" y="8975"/>
                  </a:lnTo>
                  <a:lnTo>
                    <a:pt x="9954" y="8941"/>
                  </a:lnTo>
                  <a:lnTo>
                    <a:pt x="9954" y="8896"/>
                  </a:lnTo>
                  <a:lnTo>
                    <a:pt x="9942" y="8861"/>
                  </a:lnTo>
                  <a:lnTo>
                    <a:pt x="9931" y="8816"/>
                  </a:lnTo>
                  <a:lnTo>
                    <a:pt x="11933" y="7667"/>
                  </a:lnTo>
                  <a:lnTo>
                    <a:pt x="11967" y="7713"/>
                  </a:lnTo>
                  <a:lnTo>
                    <a:pt x="12013" y="7747"/>
                  </a:lnTo>
                  <a:lnTo>
                    <a:pt x="12058" y="7769"/>
                  </a:lnTo>
                  <a:lnTo>
                    <a:pt x="12183" y="7769"/>
                  </a:lnTo>
                  <a:lnTo>
                    <a:pt x="12229" y="7747"/>
                  </a:lnTo>
                  <a:lnTo>
                    <a:pt x="12274" y="7713"/>
                  </a:lnTo>
                  <a:lnTo>
                    <a:pt x="12309" y="7667"/>
                  </a:lnTo>
                  <a:lnTo>
                    <a:pt x="14242" y="8782"/>
                  </a:lnTo>
                  <a:lnTo>
                    <a:pt x="14231" y="8839"/>
                  </a:lnTo>
                  <a:lnTo>
                    <a:pt x="14220" y="8896"/>
                  </a:lnTo>
                  <a:lnTo>
                    <a:pt x="14231" y="8952"/>
                  </a:lnTo>
                  <a:lnTo>
                    <a:pt x="14242" y="8998"/>
                  </a:lnTo>
                  <a:lnTo>
                    <a:pt x="14265" y="9043"/>
                  </a:lnTo>
                  <a:lnTo>
                    <a:pt x="14299" y="9089"/>
                  </a:lnTo>
                  <a:lnTo>
                    <a:pt x="14345" y="9123"/>
                  </a:lnTo>
                  <a:lnTo>
                    <a:pt x="14390" y="9146"/>
                  </a:lnTo>
                  <a:lnTo>
                    <a:pt x="14436" y="9157"/>
                  </a:lnTo>
                  <a:lnTo>
                    <a:pt x="14493" y="9169"/>
                  </a:lnTo>
                  <a:lnTo>
                    <a:pt x="14550" y="9157"/>
                  </a:lnTo>
                  <a:lnTo>
                    <a:pt x="14595" y="9146"/>
                  </a:lnTo>
                  <a:lnTo>
                    <a:pt x="14641" y="9123"/>
                  </a:lnTo>
                  <a:lnTo>
                    <a:pt x="14686" y="9089"/>
                  </a:lnTo>
                  <a:lnTo>
                    <a:pt x="14709" y="9043"/>
                  </a:lnTo>
                  <a:lnTo>
                    <a:pt x="14743" y="8998"/>
                  </a:lnTo>
                  <a:lnTo>
                    <a:pt x="14754" y="8952"/>
                  </a:lnTo>
                  <a:lnTo>
                    <a:pt x="14754" y="8896"/>
                  </a:lnTo>
                  <a:lnTo>
                    <a:pt x="14754" y="8839"/>
                  </a:lnTo>
                  <a:lnTo>
                    <a:pt x="14732" y="8782"/>
                  </a:lnTo>
                  <a:lnTo>
                    <a:pt x="16688" y="7656"/>
                  </a:lnTo>
                  <a:lnTo>
                    <a:pt x="16722" y="7701"/>
                  </a:lnTo>
                  <a:lnTo>
                    <a:pt x="16756" y="7724"/>
                  </a:lnTo>
                  <a:lnTo>
                    <a:pt x="16802" y="7747"/>
                  </a:lnTo>
                  <a:lnTo>
                    <a:pt x="16859" y="7758"/>
                  </a:lnTo>
                  <a:lnTo>
                    <a:pt x="16904" y="7747"/>
                  </a:lnTo>
                  <a:lnTo>
                    <a:pt x="16938" y="7735"/>
                  </a:lnTo>
                  <a:lnTo>
                    <a:pt x="16972" y="7724"/>
                  </a:lnTo>
                  <a:lnTo>
                    <a:pt x="17007" y="7690"/>
                  </a:lnTo>
                  <a:lnTo>
                    <a:pt x="17029" y="7667"/>
                  </a:lnTo>
                  <a:lnTo>
                    <a:pt x="17052" y="7633"/>
                  </a:lnTo>
                  <a:lnTo>
                    <a:pt x="17063" y="7587"/>
                  </a:lnTo>
                  <a:lnTo>
                    <a:pt x="17063" y="7553"/>
                  </a:lnTo>
                  <a:lnTo>
                    <a:pt x="17063" y="7508"/>
                  </a:lnTo>
                  <a:lnTo>
                    <a:pt x="17052" y="7474"/>
                  </a:lnTo>
                  <a:lnTo>
                    <a:pt x="17018" y="7417"/>
                  </a:lnTo>
                  <a:lnTo>
                    <a:pt x="16961" y="7371"/>
                  </a:lnTo>
                  <a:lnTo>
                    <a:pt x="16927" y="7360"/>
                  </a:lnTo>
                  <a:lnTo>
                    <a:pt x="16881" y="7348"/>
                  </a:lnTo>
                  <a:lnTo>
                    <a:pt x="16881" y="4994"/>
                  </a:lnTo>
                  <a:lnTo>
                    <a:pt x="16927" y="4982"/>
                  </a:lnTo>
                  <a:lnTo>
                    <a:pt x="16961" y="4971"/>
                  </a:lnTo>
                  <a:lnTo>
                    <a:pt x="17018" y="4926"/>
                  </a:lnTo>
                  <a:lnTo>
                    <a:pt x="17052" y="4869"/>
                  </a:lnTo>
                  <a:lnTo>
                    <a:pt x="17063" y="4835"/>
                  </a:lnTo>
                  <a:lnTo>
                    <a:pt x="17063" y="4789"/>
                  </a:lnTo>
                  <a:lnTo>
                    <a:pt x="17063" y="4755"/>
                  </a:lnTo>
                  <a:lnTo>
                    <a:pt x="17052" y="4709"/>
                  </a:lnTo>
                  <a:lnTo>
                    <a:pt x="17029" y="4675"/>
                  </a:lnTo>
                  <a:lnTo>
                    <a:pt x="17007" y="4653"/>
                  </a:lnTo>
                  <a:lnTo>
                    <a:pt x="16972" y="4618"/>
                  </a:lnTo>
                  <a:lnTo>
                    <a:pt x="16938" y="4607"/>
                  </a:lnTo>
                  <a:lnTo>
                    <a:pt x="16904" y="4596"/>
                  </a:lnTo>
                  <a:lnTo>
                    <a:pt x="16859" y="4584"/>
                  </a:lnTo>
                  <a:lnTo>
                    <a:pt x="16813" y="4596"/>
                  </a:lnTo>
                  <a:lnTo>
                    <a:pt x="16768" y="4607"/>
                  </a:lnTo>
                  <a:lnTo>
                    <a:pt x="16722" y="4641"/>
                  </a:lnTo>
                  <a:lnTo>
                    <a:pt x="16699" y="4675"/>
                  </a:lnTo>
                  <a:lnTo>
                    <a:pt x="14697" y="3515"/>
                  </a:lnTo>
                  <a:lnTo>
                    <a:pt x="14709" y="3481"/>
                  </a:lnTo>
                  <a:lnTo>
                    <a:pt x="14709" y="3447"/>
                  </a:lnTo>
                  <a:lnTo>
                    <a:pt x="14709" y="3401"/>
                  </a:lnTo>
                  <a:lnTo>
                    <a:pt x="14697" y="3367"/>
                  </a:lnTo>
                  <a:lnTo>
                    <a:pt x="14675" y="3333"/>
                  </a:lnTo>
                  <a:lnTo>
                    <a:pt x="14652" y="3299"/>
                  </a:lnTo>
                  <a:lnTo>
                    <a:pt x="14629" y="3276"/>
                  </a:lnTo>
                  <a:lnTo>
                    <a:pt x="14595" y="3253"/>
                  </a:lnTo>
                  <a:lnTo>
                    <a:pt x="14550" y="3231"/>
                  </a:lnTo>
                  <a:lnTo>
                    <a:pt x="14515" y="3231"/>
                  </a:lnTo>
                  <a:lnTo>
                    <a:pt x="14515" y="887"/>
                  </a:lnTo>
                  <a:lnTo>
                    <a:pt x="14550" y="887"/>
                  </a:lnTo>
                  <a:lnTo>
                    <a:pt x="14584" y="876"/>
                  </a:lnTo>
                  <a:lnTo>
                    <a:pt x="14641" y="830"/>
                  </a:lnTo>
                  <a:lnTo>
                    <a:pt x="14686" y="762"/>
                  </a:lnTo>
                  <a:lnTo>
                    <a:pt x="14697" y="728"/>
                  </a:lnTo>
                  <a:lnTo>
                    <a:pt x="14697" y="683"/>
                  </a:lnTo>
                  <a:lnTo>
                    <a:pt x="14697" y="648"/>
                  </a:lnTo>
                  <a:lnTo>
                    <a:pt x="14675" y="603"/>
                  </a:lnTo>
                  <a:lnTo>
                    <a:pt x="15733" y="0"/>
                  </a:lnTo>
                  <a:lnTo>
                    <a:pt x="15642" y="0"/>
                  </a:lnTo>
                  <a:lnTo>
                    <a:pt x="14652" y="569"/>
                  </a:lnTo>
                  <a:lnTo>
                    <a:pt x="14629" y="535"/>
                  </a:lnTo>
                  <a:lnTo>
                    <a:pt x="14584" y="501"/>
                  </a:lnTo>
                  <a:lnTo>
                    <a:pt x="14538" y="489"/>
                  </a:lnTo>
                  <a:lnTo>
                    <a:pt x="14493" y="478"/>
                  </a:lnTo>
                  <a:lnTo>
                    <a:pt x="14447" y="489"/>
                  </a:lnTo>
                  <a:lnTo>
                    <a:pt x="14413" y="501"/>
                  </a:lnTo>
                  <a:lnTo>
                    <a:pt x="14379" y="512"/>
                  </a:lnTo>
                  <a:lnTo>
                    <a:pt x="14345" y="546"/>
                  </a:lnTo>
                  <a:lnTo>
                    <a:pt x="14322" y="569"/>
                  </a:lnTo>
                  <a:lnTo>
                    <a:pt x="14299" y="603"/>
                  </a:lnTo>
                  <a:lnTo>
                    <a:pt x="14288" y="648"/>
                  </a:lnTo>
                  <a:lnTo>
                    <a:pt x="14288" y="683"/>
                  </a:lnTo>
                  <a:lnTo>
                    <a:pt x="14288" y="728"/>
                  </a:lnTo>
                  <a:lnTo>
                    <a:pt x="14299" y="762"/>
                  </a:lnTo>
                  <a:lnTo>
                    <a:pt x="14333" y="830"/>
                  </a:lnTo>
                  <a:lnTo>
                    <a:pt x="14402" y="876"/>
                  </a:lnTo>
                  <a:lnTo>
                    <a:pt x="14436" y="887"/>
                  </a:lnTo>
                  <a:lnTo>
                    <a:pt x="14470" y="887"/>
                  </a:lnTo>
                  <a:lnTo>
                    <a:pt x="14470" y="3231"/>
                  </a:lnTo>
                  <a:lnTo>
                    <a:pt x="14424" y="3231"/>
                  </a:lnTo>
                  <a:lnTo>
                    <a:pt x="14390" y="3253"/>
                  </a:lnTo>
                  <a:lnTo>
                    <a:pt x="14356" y="3265"/>
                  </a:lnTo>
                  <a:lnTo>
                    <a:pt x="14322" y="3299"/>
                  </a:lnTo>
                  <a:lnTo>
                    <a:pt x="14299" y="3333"/>
                  </a:lnTo>
                  <a:lnTo>
                    <a:pt x="14288" y="3367"/>
                  </a:lnTo>
                  <a:lnTo>
                    <a:pt x="14277" y="3401"/>
                  </a:lnTo>
                  <a:lnTo>
                    <a:pt x="14265" y="3447"/>
                  </a:lnTo>
                  <a:lnTo>
                    <a:pt x="14277" y="3481"/>
                  </a:lnTo>
                  <a:lnTo>
                    <a:pt x="14288" y="3515"/>
                  </a:lnTo>
                  <a:lnTo>
                    <a:pt x="12320" y="4653"/>
                  </a:lnTo>
                  <a:lnTo>
                    <a:pt x="12274" y="4607"/>
                  </a:lnTo>
                  <a:lnTo>
                    <a:pt x="12229" y="4584"/>
                  </a:lnTo>
                  <a:lnTo>
                    <a:pt x="12183" y="4562"/>
                  </a:lnTo>
                  <a:lnTo>
                    <a:pt x="12115" y="4550"/>
                  </a:lnTo>
                  <a:lnTo>
                    <a:pt x="12070" y="4562"/>
                  </a:lnTo>
                  <a:lnTo>
                    <a:pt x="12024" y="4573"/>
                  </a:lnTo>
                  <a:lnTo>
                    <a:pt x="11990" y="4596"/>
                  </a:lnTo>
                  <a:lnTo>
                    <a:pt x="11945" y="4618"/>
                  </a:lnTo>
                  <a:lnTo>
                    <a:pt x="11922" y="4653"/>
                  </a:lnTo>
                  <a:lnTo>
                    <a:pt x="11899" y="4698"/>
                  </a:lnTo>
                  <a:lnTo>
                    <a:pt x="11888" y="4744"/>
                  </a:lnTo>
                  <a:lnTo>
                    <a:pt x="11876" y="4789"/>
                  </a:lnTo>
                  <a:lnTo>
                    <a:pt x="11888" y="4835"/>
                  </a:lnTo>
                  <a:lnTo>
                    <a:pt x="11899" y="4880"/>
                  </a:lnTo>
                  <a:lnTo>
                    <a:pt x="11922" y="4926"/>
                  </a:lnTo>
                  <a:lnTo>
                    <a:pt x="11945" y="4960"/>
                  </a:lnTo>
                  <a:lnTo>
                    <a:pt x="11979" y="4982"/>
                  </a:lnTo>
                  <a:lnTo>
                    <a:pt x="12013" y="5005"/>
                  </a:lnTo>
                  <a:lnTo>
                    <a:pt x="12058" y="5028"/>
                  </a:lnTo>
                  <a:lnTo>
                    <a:pt x="12104" y="5028"/>
                  </a:lnTo>
                  <a:lnTo>
                    <a:pt x="12104" y="7326"/>
                  </a:lnTo>
                  <a:lnTo>
                    <a:pt x="12058" y="7337"/>
                  </a:lnTo>
                  <a:lnTo>
                    <a:pt x="12024" y="7348"/>
                  </a:lnTo>
                  <a:lnTo>
                    <a:pt x="11979" y="7371"/>
                  </a:lnTo>
                  <a:lnTo>
                    <a:pt x="11956" y="7394"/>
                  </a:lnTo>
                  <a:lnTo>
                    <a:pt x="11933" y="7428"/>
                  </a:lnTo>
                  <a:lnTo>
                    <a:pt x="11910" y="7462"/>
                  </a:lnTo>
                  <a:lnTo>
                    <a:pt x="11899" y="7508"/>
                  </a:lnTo>
                  <a:lnTo>
                    <a:pt x="11899" y="7553"/>
                  </a:lnTo>
                  <a:lnTo>
                    <a:pt x="11899" y="7587"/>
                  </a:lnTo>
                  <a:lnTo>
                    <a:pt x="11910" y="7622"/>
                  </a:lnTo>
                  <a:lnTo>
                    <a:pt x="9920" y="8782"/>
                  </a:lnTo>
                  <a:lnTo>
                    <a:pt x="9886" y="8736"/>
                  </a:lnTo>
                  <a:lnTo>
                    <a:pt x="9840" y="8714"/>
                  </a:lnTo>
                  <a:lnTo>
                    <a:pt x="9795" y="8691"/>
                  </a:lnTo>
                  <a:lnTo>
                    <a:pt x="9692" y="8691"/>
                  </a:lnTo>
                  <a:lnTo>
                    <a:pt x="9647" y="8714"/>
                  </a:lnTo>
                  <a:lnTo>
                    <a:pt x="9613" y="8736"/>
                  </a:lnTo>
                  <a:lnTo>
                    <a:pt x="9578" y="8770"/>
                  </a:lnTo>
                  <a:lnTo>
                    <a:pt x="7542" y="7599"/>
                  </a:lnTo>
                  <a:lnTo>
                    <a:pt x="7554" y="7553"/>
                  </a:lnTo>
                  <a:lnTo>
                    <a:pt x="7542" y="7485"/>
                  </a:lnTo>
                  <a:lnTo>
                    <a:pt x="7508" y="7428"/>
                  </a:lnTo>
                  <a:lnTo>
                    <a:pt x="7463" y="7394"/>
                  </a:lnTo>
                  <a:lnTo>
                    <a:pt x="7406" y="7371"/>
                  </a:lnTo>
                  <a:lnTo>
                    <a:pt x="7406" y="5005"/>
                  </a:lnTo>
                  <a:lnTo>
                    <a:pt x="7474" y="4982"/>
                  </a:lnTo>
                  <a:lnTo>
                    <a:pt x="7531" y="4926"/>
                  </a:lnTo>
                  <a:lnTo>
                    <a:pt x="7565" y="4869"/>
                  </a:lnTo>
                  <a:lnTo>
                    <a:pt x="7576" y="4835"/>
                  </a:lnTo>
                  <a:lnTo>
                    <a:pt x="7576" y="4789"/>
                  </a:lnTo>
                  <a:lnTo>
                    <a:pt x="7576" y="4755"/>
                  </a:lnTo>
                  <a:lnTo>
                    <a:pt x="7565" y="4709"/>
                  </a:lnTo>
                  <a:lnTo>
                    <a:pt x="7542" y="4675"/>
                  </a:lnTo>
                  <a:lnTo>
                    <a:pt x="7520" y="4641"/>
                  </a:lnTo>
                  <a:lnTo>
                    <a:pt x="7485" y="4618"/>
                  </a:lnTo>
                  <a:lnTo>
                    <a:pt x="7451" y="4596"/>
                  </a:lnTo>
                  <a:lnTo>
                    <a:pt x="7417" y="4584"/>
                  </a:lnTo>
                  <a:lnTo>
                    <a:pt x="7315" y="4584"/>
                  </a:lnTo>
                  <a:lnTo>
                    <a:pt x="7269" y="4607"/>
                  </a:lnTo>
                  <a:lnTo>
                    <a:pt x="7235" y="4630"/>
                  </a:lnTo>
                  <a:lnTo>
                    <a:pt x="7201" y="4664"/>
                  </a:lnTo>
                  <a:lnTo>
                    <a:pt x="5199" y="3504"/>
                  </a:lnTo>
                  <a:lnTo>
                    <a:pt x="5210" y="3447"/>
                  </a:lnTo>
                  <a:lnTo>
                    <a:pt x="5199" y="3413"/>
                  </a:lnTo>
                  <a:lnTo>
                    <a:pt x="5199" y="3367"/>
                  </a:lnTo>
                  <a:lnTo>
                    <a:pt x="5153" y="3310"/>
                  </a:lnTo>
                  <a:lnTo>
                    <a:pt x="5097" y="3265"/>
                  </a:lnTo>
                  <a:lnTo>
                    <a:pt x="5028" y="3242"/>
                  </a:lnTo>
                  <a:lnTo>
                    <a:pt x="5028" y="910"/>
                  </a:lnTo>
                  <a:lnTo>
                    <a:pt x="5074" y="899"/>
                  </a:lnTo>
                  <a:lnTo>
                    <a:pt x="5108" y="887"/>
                  </a:lnTo>
                  <a:lnTo>
                    <a:pt x="5165" y="830"/>
                  </a:lnTo>
                  <a:lnTo>
                    <a:pt x="5188" y="808"/>
                  </a:lnTo>
                  <a:lnTo>
                    <a:pt x="5210" y="762"/>
                  </a:lnTo>
                  <a:lnTo>
                    <a:pt x="5222" y="728"/>
                  </a:lnTo>
                  <a:lnTo>
                    <a:pt x="5222" y="683"/>
                  </a:lnTo>
                  <a:lnTo>
                    <a:pt x="5222" y="648"/>
                  </a:lnTo>
                  <a:lnTo>
                    <a:pt x="5210" y="603"/>
                  </a:lnTo>
                  <a:lnTo>
                    <a:pt x="5188" y="569"/>
                  </a:lnTo>
                  <a:lnTo>
                    <a:pt x="5153" y="535"/>
                  </a:lnTo>
                  <a:lnTo>
                    <a:pt x="5119" y="501"/>
                  </a:lnTo>
                  <a:lnTo>
                    <a:pt x="5085" y="478"/>
                  </a:lnTo>
                  <a:lnTo>
                    <a:pt x="5040" y="466"/>
                  </a:lnTo>
                  <a:lnTo>
                    <a:pt x="4949" y="466"/>
                  </a:lnTo>
                  <a:lnTo>
                    <a:pt x="4903" y="489"/>
                  </a:lnTo>
                  <a:lnTo>
                    <a:pt x="4858" y="512"/>
                  </a:lnTo>
                  <a:lnTo>
                    <a:pt x="4824" y="557"/>
                  </a:lnTo>
                  <a:lnTo>
                    <a:pt x="3868" y="0"/>
                  </a:lnTo>
                  <a:lnTo>
                    <a:pt x="3777" y="0"/>
                  </a:lnTo>
                  <a:lnTo>
                    <a:pt x="4801" y="592"/>
                  </a:lnTo>
                  <a:lnTo>
                    <a:pt x="4778" y="637"/>
                  </a:lnTo>
                  <a:lnTo>
                    <a:pt x="4778" y="683"/>
                  </a:lnTo>
                  <a:lnTo>
                    <a:pt x="4778" y="728"/>
                  </a:lnTo>
                  <a:lnTo>
                    <a:pt x="4789" y="774"/>
                  </a:lnTo>
                  <a:lnTo>
                    <a:pt x="4812" y="808"/>
                  </a:lnTo>
                  <a:lnTo>
                    <a:pt x="4835" y="842"/>
                  </a:lnTo>
                  <a:lnTo>
                    <a:pt x="4869" y="865"/>
                  </a:lnTo>
                  <a:lnTo>
                    <a:pt x="4903" y="887"/>
                  </a:lnTo>
                  <a:lnTo>
                    <a:pt x="4949" y="899"/>
                  </a:lnTo>
                  <a:lnTo>
                    <a:pt x="4983" y="910"/>
                  </a:lnTo>
                  <a:lnTo>
                    <a:pt x="4983" y="3242"/>
                  </a:lnTo>
                  <a:lnTo>
                    <a:pt x="4949" y="3242"/>
                  </a:lnTo>
                  <a:lnTo>
                    <a:pt x="4915" y="3253"/>
                  </a:lnTo>
                  <a:lnTo>
                    <a:pt x="4880" y="3276"/>
                  </a:lnTo>
                  <a:lnTo>
                    <a:pt x="4846" y="3299"/>
                  </a:lnTo>
                  <a:lnTo>
                    <a:pt x="4824" y="3333"/>
                  </a:lnTo>
                  <a:lnTo>
                    <a:pt x="4812" y="3367"/>
                  </a:lnTo>
                  <a:lnTo>
                    <a:pt x="4801" y="3401"/>
                  </a:lnTo>
                  <a:lnTo>
                    <a:pt x="4789" y="3447"/>
                  </a:lnTo>
                  <a:lnTo>
                    <a:pt x="4801" y="3481"/>
                  </a:lnTo>
                  <a:lnTo>
                    <a:pt x="4801" y="3515"/>
                  </a:lnTo>
                  <a:lnTo>
                    <a:pt x="2799" y="4675"/>
                  </a:lnTo>
                  <a:lnTo>
                    <a:pt x="2765" y="4641"/>
                  </a:lnTo>
                  <a:lnTo>
                    <a:pt x="2730" y="4607"/>
                  </a:lnTo>
                  <a:lnTo>
                    <a:pt x="2685" y="4584"/>
                  </a:lnTo>
                  <a:lnTo>
                    <a:pt x="2583" y="4584"/>
                  </a:lnTo>
                  <a:lnTo>
                    <a:pt x="2537" y="4607"/>
                  </a:lnTo>
                  <a:lnTo>
                    <a:pt x="2492" y="4630"/>
                  </a:lnTo>
                  <a:lnTo>
                    <a:pt x="2457" y="4664"/>
                  </a:lnTo>
                  <a:lnTo>
                    <a:pt x="501" y="3526"/>
                  </a:lnTo>
                  <a:lnTo>
                    <a:pt x="512" y="3492"/>
                  </a:lnTo>
                  <a:lnTo>
                    <a:pt x="512" y="3447"/>
                  </a:lnTo>
                  <a:lnTo>
                    <a:pt x="512" y="3401"/>
                  </a:lnTo>
                  <a:lnTo>
                    <a:pt x="501" y="3356"/>
                  </a:lnTo>
                  <a:lnTo>
                    <a:pt x="478" y="3310"/>
                  </a:lnTo>
                  <a:lnTo>
                    <a:pt x="444" y="3276"/>
                  </a:lnTo>
                  <a:lnTo>
                    <a:pt x="421" y="3242"/>
                  </a:lnTo>
                  <a:lnTo>
                    <a:pt x="376" y="3219"/>
                  </a:lnTo>
                  <a:lnTo>
                    <a:pt x="342" y="3208"/>
                  </a:lnTo>
                  <a:lnTo>
                    <a:pt x="296" y="3196"/>
                  </a:lnTo>
                  <a:lnTo>
                    <a:pt x="296" y="865"/>
                  </a:lnTo>
                  <a:lnTo>
                    <a:pt x="353" y="842"/>
                  </a:lnTo>
                  <a:lnTo>
                    <a:pt x="399" y="796"/>
                  </a:lnTo>
                  <a:lnTo>
                    <a:pt x="421" y="751"/>
                  </a:lnTo>
                  <a:lnTo>
                    <a:pt x="433" y="683"/>
                  </a:lnTo>
                  <a:lnTo>
                    <a:pt x="421" y="626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6804446" y="0"/>
              <a:ext cx="898968" cy="951300"/>
            </a:xfrm>
            <a:custGeom>
              <a:avLst/>
              <a:gdLst/>
              <a:ahLst/>
              <a:cxnLst/>
              <a:rect l="l" t="t" r="r" b="b"/>
              <a:pathLst>
                <a:path w="8589" h="9089" extrusionOk="0">
                  <a:moveTo>
                    <a:pt x="6154" y="3560"/>
                  </a:moveTo>
                  <a:lnTo>
                    <a:pt x="8179" y="4721"/>
                  </a:lnTo>
                  <a:lnTo>
                    <a:pt x="8168" y="4755"/>
                  </a:lnTo>
                  <a:lnTo>
                    <a:pt x="8168" y="4789"/>
                  </a:lnTo>
                  <a:lnTo>
                    <a:pt x="8179" y="4857"/>
                  </a:lnTo>
                  <a:lnTo>
                    <a:pt x="8213" y="4914"/>
                  </a:lnTo>
                  <a:lnTo>
                    <a:pt x="8259" y="4948"/>
                  </a:lnTo>
                  <a:lnTo>
                    <a:pt x="8327" y="4971"/>
                  </a:lnTo>
                  <a:lnTo>
                    <a:pt x="8327" y="7303"/>
                  </a:lnTo>
                  <a:lnTo>
                    <a:pt x="8282" y="7314"/>
                  </a:lnTo>
                  <a:lnTo>
                    <a:pt x="8236" y="7326"/>
                  </a:lnTo>
                  <a:lnTo>
                    <a:pt x="8202" y="7348"/>
                  </a:lnTo>
                  <a:lnTo>
                    <a:pt x="8168" y="7383"/>
                  </a:lnTo>
                  <a:lnTo>
                    <a:pt x="8134" y="7417"/>
                  </a:lnTo>
                  <a:lnTo>
                    <a:pt x="8111" y="7462"/>
                  </a:lnTo>
                  <a:lnTo>
                    <a:pt x="8100" y="7508"/>
                  </a:lnTo>
                  <a:lnTo>
                    <a:pt x="8100" y="7553"/>
                  </a:lnTo>
                  <a:lnTo>
                    <a:pt x="8100" y="7599"/>
                  </a:lnTo>
                  <a:lnTo>
                    <a:pt x="8111" y="7644"/>
                  </a:lnTo>
                  <a:lnTo>
                    <a:pt x="6132" y="8782"/>
                  </a:lnTo>
                  <a:lnTo>
                    <a:pt x="6097" y="8748"/>
                  </a:lnTo>
                  <a:lnTo>
                    <a:pt x="6063" y="8725"/>
                  </a:lnTo>
                  <a:lnTo>
                    <a:pt x="6018" y="8714"/>
                  </a:lnTo>
                  <a:lnTo>
                    <a:pt x="5972" y="8702"/>
                  </a:lnTo>
                  <a:lnTo>
                    <a:pt x="5927" y="8714"/>
                  </a:lnTo>
                  <a:lnTo>
                    <a:pt x="5881" y="8725"/>
                  </a:lnTo>
                  <a:lnTo>
                    <a:pt x="5847" y="8748"/>
                  </a:lnTo>
                  <a:lnTo>
                    <a:pt x="5824" y="8782"/>
                  </a:lnTo>
                  <a:lnTo>
                    <a:pt x="3845" y="7644"/>
                  </a:lnTo>
                  <a:lnTo>
                    <a:pt x="3857" y="7599"/>
                  </a:lnTo>
                  <a:lnTo>
                    <a:pt x="3857" y="7553"/>
                  </a:lnTo>
                  <a:lnTo>
                    <a:pt x="3857" y="7496"/>
                  </a:lnTo>
                  <a:lnTo>
                    <a:pt x="3845" y="7451"/>
                  </a:lnTo>
                  <a:lnTo>
                    <a:pt x="3822" y="7417"/>
                  </a:lnTo>
                  <a:lnTo>
                    <a:pt x="3788" y="7383"/>
                  </a:lnTo>
                  <a:lnTo>
                    <a:pt x="3754" y="7348"/>
                  </a:lnTo>
                  <a:lnTo>
                    <a:pt x="3720" y="7326"/>
                  </a:lnTo>
                  <a:lnTo>
                    <a:pt x="3675" y="7303"/>
                  </a:lnTo>
                  <a:lnTo>
                    <a:pt x="3629" y="7292"/>
                  </a:lnTo>
                  <a:lnTo>
                    <a:pt x="3629" y="5039"/>
                  </a:lnTo>
                  <a:lnTo>
                    <a:pt x="3675" y="5028"/>
                  </a:lnTo>
                  <a:lnTo>
                    <a:pt x="3720" y="5005"/>
                  </a:lnTo>
                  <a:lnTo>
                    <a:pt x="3754" y="4982"/>
                  </a:lnTo>
                  <a:lnTo>
                    <a:pt x="3788" y="4960"/>
                  </a:lnTo>
                  <a:lnTo>
                    <a:pt x="3811" y="4926"/>
                  </a:lnTo>
                  <a:lnTo>
                    <a:pt x="3834" y="4880"/>
                  </a:lnTo>
                  <a:lnTo>
                    <a:pt x="3845" y="4835"/>
                  </a:lnTo>
                  <a:lnTo>
                    <a:pt x="3845" y="4789"/>
                  </a:lnTo>
                  <a:lnTo>
                    <a:pt x="3845" y="4744"/>
                  </a:lnTo>
                  <a:lnTo>
                    <a:pt x="3834" y="4698"/>
                  </a:lnTo>
                  <a:lnTo>
                    <a:pt x="5790" y="3560"/>
                  </a:lnTo>
                  <a:lnTo>
                    <a:pt x="5824" y="3606"/>
                  </a:lnTo>
                  <a:lnTo>
                    <a:pt x="5870" y="3629"/>
                  </a:lnTo>
                  <a:lnTo>
                    <a:pt x="5915" y="3651"/>
                  </a:lnTo>
                  <a:lnTo>
                    <a:pt x="5972" y="3663"/>
                  </a:lnTo>
                  <a:lnTo>
                    <a:pt x="6029" y="3651"/>
                  </a:lnTo>
                  <a:lnTo>
                    <a:pt x="6086" y="3629"/>
                  </a:lnTo>
                  <a:lnTo>
                    <a:pt x="6120" y="3595"/>
                  </a:lnTo>
                  <a:lnTo>
                    <a:pt x="6154" y="3560"/>
                  </a:lnTo>
                  <a:close/>
                  <a:moveTo>
                    <a:pt x="0" y="0"/>
                  </a:moveTo>
                  <a:lnTo>
                    <a:pt x="1013" y="580"/>
                  </a:lnTo>
                  <a:lnTo>
                    <a:pt x="990" y="637"/>
                  </a:lnTo>
                  <a:lnTo>
                    <a:pt x="990" y="683"/>
                  </a:lnTo>
                  <a:lnTo>
                    <a:pt x="990" y="739"/>
                  </a:lnTo>
                  <a:lnTo>
                    <a:pt x="1001" y="785"/>
                  </a:lnTo>
                  <a:lnTo>
                    <a:pt x="1024" y="819"/>
                  </a:lnTo>
                  <a:lnTo>
                    <a:pt x="1047" y="853"/>
                  </a:lnTo>
                  <a:lnTo>
                    <a:pt x="1081" y="887"/>
                  </a:lnTo>
                  <a:lnTo>
                    <a:pt x="1126" y="910"/>
                  </a:lnTo>
                  <a:lnTo>
                    <a:pt x="1172" y="921"/>
                  </a:lnTo>
                  <a:lnTo>
                    <a:pt x="1217" y="933"/>
                  </a:lnTo>
                  <a:lnTo>
                    <a:pt x="1217" y="3219"/>
                  </a:lnTo>
                  <a:lnTo>
                    <a:pt x="1172" y="3231"/>
                  </a:lnTo>
                  <a:lnTo>
                    <a:pt x="1138" y="3242"/>
                  </a:lnTo>
                  <a:lnTo>
                    <a:pt x="1104" y="3265"/>
                  </a:lnTo>
                  <a:lnTo>
                    <a:pt x="1070" y="3299"/>
                  </a:lnTo>
                  <a:lnTo>
                    <a:pt x="1047" y="3322"/>
                  </a:lnTo>
                  <a:lnTo>
                    <a:pt x="1024" y="3367"/>
                  </a:lnTo>
                  <a:lnTo>
                    <a:pt x="1013" y="3401"/>
                  </a:lnTo>
                  <a:lnTo>
                    <a:pt x="1013" y="3447"/>
                  </a:lnTo>
                  <a:lnTo>
                    <a:pt x="1013" y="3492"/>
                  </a:lnTo>
                  <a:lnTo>
                    <a:pt x="1024" y="3538"/>
                  </a:lnTo>
                  <a:lnTo>
                    <a:pt x="1047" y="3572"/>
                  </a:lnTo>
                  <a:lnTo>
                    <a:pt x="1070" y="3606"/>
                  </a:lnTo>
                  <a:lnTo>
                    <a:pt x="1104" y="3629"/>
                  </a:lnTo>
                  <a:lnTo>
                    <a:pt x="1149" y="3651"/>
                  </a:lnTo>
                  <a:lnTo>
                    <a:pt x="1183" y="3663"/>
                  </a:lnTo>
                  <a:lnTo>
                    <a:pt x="1240" y="3674"/>
                  </a:lnTo>
                  <a:lnTo>
                    <a:pt x="1297" y="3663"/>
                  </a:lnTo>
                  <a:lnTo>
                    <a:pt x="1343" y="3640"/>
                  </a:lnTo>
                  <a:lnTo>
                    <a:pt x="1388" y="3606"/>
                  </a:lnTo>
                  <a:lnTo>
                    <a:pt x="1422" y="3560"/>
                  </a:lnTo>
                  <a:lnTo>
                    <a:pt x="3379" y="4687"/>
                  </a:lnTo>
                  <a:lnTo>
                    <a:pt x="3367" y="4744"/>
                  </a:lnTo>
                  <a:lnTo>
                    <a:pt x="3356" y="4789"/>
                  </a:lnTo>
                  <a:lnTo>
                    <a:pt x="3367" y="4835"/>
                  </a:lnTo>
                  <a:lnTo>
                    <a:pt x="3379" y="4880"/>
                  </a:lnTo>
                  <a:lnTo>
                    <a:pt x="3402" y="4926"/>
                  </a:lnTo>
                  <a:lnTo>
                    <a:pt x="3424" y="4960"/>
                  </a:lnTo>
                  <a:lnTo>
                    <a:pt x="3458" y="4982"/>
                  </a:lnTo>
                  <a:lnTo>
                    <a:pt x="3493" y="5017"/>
                  </a:lnTo>
                  <a:lnTo>
                    <a:pt x="3538" y="5028"/>
                  </a:lnTo>
                  <a:lnTo>
                    <a:pt x="3584" y="5039"/>
                  </a:lnTo>
                  <a:lnTo>
                    <a:pt x="3584" y="7292"/>
                  </a:lnTo>
                  <a:lnTo>
                    <a:pt x="3538" y="7303"/>
                  </a:lnTo>
                  <a:lnTo>
                    <a:pt x="3493" y="7326"/>
                  </a:lnTo>
                  <a:lnTo>
                    <a:pt x="3447" y="7348"/>
                  </a:lnTo>
                  <a:lnTo>
                    <a:pt x="3413" y="7371"/>
                  </a:lnTo>
                  <a:lnTo>
                    <a:pt x="3390" y="7417"/>
                  </a:lnTo>
                  <a:lnTo>
                    <a:pt x="3367" y="7451"/>
                  </a:lnTo>
                  <a:lnTo>
                    <a:pt x="3356" y="7496"/>
                  </a:lnTo>
                  <a:lnTo>
                    <a:pt x="3345" y="7553"/>
                  </a:lnTo>
                  <a:lnTo>
                    <a:pt x="3356" y="7599"/>
                  </a:lnTo>
                  <a:lnTo>
                    <a:pt x="3367" y="7644"/>
                  </a:lnTo>
                  <a:lnTo>
                    <a:pt x="3390" y="7690"/>
                  </a:lnTo>
                  <a:lnTo>
                    <a:pt x="3424" y="7735"/>
                  </a:lnTo>
                  <a:lnTo>
                    <a:pt x="3458" y="7758"/>
                  </a:lnTo>
                  <a:lnTo>
                    <a:pt x="3504" y="7781"/>
                  </a:lnTo>
                  <a:lnTo>
                    <a:pt x="3549" y="7804"/>
                  </a:lnTo>
                  <a:lnTo>
                    <a:pt x="3606" y="7804"/>
                  </a:lnTo>
                  <a:lnTo>
                    <a:pt x="3675" y="7792"/>
                  </a:lnTo>
                  <a:lnTo>
                    <a:pt x="3731" y="7769"/>
                  </a:lnTo>
                  <a:lnTo>
                    <a:pt x="3777" y="7735"/>
                  </a:lnTo>
                  <a:lnTo>
                    <a:pt x="3822" y="7678"/>
                  </a:lnTo>
                  <a:lnTo>
                    <a:pt x="5802" y="8827"/>
                  </a:lnTo>
                  <a:lnTo>
                    <a:pt x="5790" y="8861"/>
                  </a:lnTo>
                  <a:lnTo>
                    <a:pt x="5779" y="8896"/>
                  </a:lnTo>
                  <a:lnTo>
                    <a:pt x="5790" y="8941"/>
                  </a:lnTo>
                  <a:lnTo>
                    <a:pt x="5790" y="8975"/>
                  </a:lnTo>
                  <a:lnTo>
                    <a:pt x="5813" y="9009"/>
                  </a:lnTo>
                  <a:lnTo>
                    <a:pt x="5836" y="9032"/>
                  </a:lnTo>
                  <a:lnTo>
                    <a:pt x="5870" y="9055"/>
                  </a:lnTo>
                  <a:lnTo>
                    <a:pt x="5904" y="9078"/>
                  </a:lnTo>
                  <a:lnTo>
                    <a:pt x="5938" y="9089"/>
                  </a:lnTo>
                  <a:lnTo>
                    <a:pt x="6018" y="9089"/>
                  </a:lnTo>
                  <a:lnTo>
                    <a:pt x="6052" y="9078"/>
                  </a:lnTo>
                  <a:lnTo>
                    <a:pt x="6086" y="9055"/>
                  </a:lnTo>
                  <a:lnTo>
                    <a:pt x="6109" y="9032"/>
                  </a:lnTo>
                  <a:lnTo>
                    <a:pt x="6132" y="9009"/>
                  </a:lnTo>
                  <a:lnTo>
                    <a:pt x="6154" y="8975"/>
                  </a:lnTo>
                  <a:lnTo>
                    <a:pt x="6166" y="8941"/>
                  </a:lnTo>
                  <a:lnTo>
                    <a:pt x="6166" y="8896"/>
                  </a:lnTo>
                  <a:lnTo>
                    <a:pt x="6166" y="8861"/>
                  </a:lnTo>
                  <a:lnTo>
                    <a:pt x="6154" y="8827"/>
                  </a:lnTo>
                  <a:lnTo>
                    <a:pt x="8134" y="7678"/>
                  </a:lnTo>
                  <a:lnTo>
                    <a:pt x="8179" y="7724"/>
                  </a:lnTo>
                  <a:lnTo>
                    <a:pt x="8225" y="7769"/>
                  </a:lnTo>
                  <a:lnTo>
                    <a:pt x="8282" y="7792"/>
                  </a:lnTo>
                  <a:lnTo>
                    <a:pt x="8395" y="7792"/>
                  </a:lnTo>
                  <a:lnTo>
                    <a:pt x="8441" y="7781"/>
                  </a:lnTo>
                  <a:lnTo>
                    <a:pt x="8486" y="7758"/>
                  </a:lnTo>
                  <a:lnTo>
                    <a:pt x="8520" y="7724"/>
                  </a:lnTo>
                  <a:lnTo>
                    <a:pt x="8543" y="7690"/>
                  </a:lnTo>
                  <a:lnTo>
                    <a:pt x="8566" y="7644"/>
                  </a:lnTo>
                  <a:lnTo>
                    <a:pt x="8589" y="7599"/>
                  </a:lnTo>
                  <a:lnTo>
                    <a:pt x="8589" y="7553"/>
                  </a:lnTo>
                  <a:lnTo>
                    <a:pt x="8589" y="7508"/>
                  </a:lnTo>
                  <a:lnTo>
                    <a:pt x="8577" y="7462"/>
                  </a:lnTo>
                  <a:lnTo>
                    <a:pt x="8555" y="7417"/>
                  </a:lnTo>
                  <a:lnTo>
                    <a:pt x="8532" y="7383"/>
                  </a:lnTo>
                  <a:lnTo>
                    <a:pt x="8498" y="7360"/>
                  </a:lnTo>
                  <a:lnTo>
                    <a:pt x="8452" y="7326"/>
                  </a:lnTo>
                  <a:lnTo>
                    <a:pt x="8418" y="7314"/>
                  </a:lnTo>
                  <a:lnTo>
                    <a:pt x="8373" y="7303"/>
                  </a:lnTo>
                  <a:lnTo>
                    <a:pt x="8373" y="4971"/>
                  </a:lnTo>
                  <a:lnTo>
                    <a:pt x="8429" y="4948"/>
                  </a:lnTo>
                  <a:lnTo>
                    <a:pt x="8475" y="4903"/>
                  </a:lnTo>
                  <a:lnTo>
                    <a:pt x="8509" y="4857"/>
                  </a:lnTo>
                  <a:lnTo>
                    <a:pt x="8520" y="4789"/>
                  </a:lnTo>
                  <a:lnTo>
                    <a:pt x="8520" y="4755"/>
                  </a:lnTo>
                  <a:lnTo>
                    <a:pt x="8509" y="4721"/>
                  </a:lnTo>
                  <a:lnTo>
                    <a:pt x="8475" y="4664"/>
                  </a:lnTo>
                  <a:lnTo>
                    <a:pt x="8418" y="4630"/>
                  </a:lnTo>
                  <a:lnTo>
                    <a:pt x="8384" y="4618"/>
                  </a:lnTo>
                  <a:lnTo>
                    <a:pt x="8304" y="4618"/>
                  </a:lnTo>
                  <a:lnTo>
                    <a:pt x="8270" y="4630"/>
                  </a:lnTo>
                  <a:lnTo>
                    <a:pt x="8236" y="4653"/>
                  </a:lnTo>
                  <a:lnTo>
                    <a:pt x="8202" y="4687"/>
                  </a:lnTo>
                  <a:lnTo>
                    <a:pt x="6177" y="3515"/>
                  </a:lnTo>
                  <a:lnTo>
                    <a:pt x="6188" y="3447"/>
                  </a:lnTo>
                  <a:lnTo>
                    <a:pt x="6188" y="3401"/>
                  </a:lnTo>
                  <a:lnTo>
                    <a:pt x="6177" y="3367"/>
                  </a:lnTo>
                  <a:lnTo>
                    <a:pt x="6154" y="3333"/>
                  </a:lnTo>
                  <a:lnTo>
                    <a:pt x="6132" y="3299"/>
                  </a:lnTo>
                  <a:lnTo>
                    <a:pt x="6109" y="3276"/>
                  </a:lnTo>
                  <a:lnTo>
                    <a:pt x="6075" y="3253"/>
                  </a:lnTo>
                  <a:lnTo>
                    <a:pt x="6041" y="3242"/>
                  </a:lnTo>
                  <a:lnTo>
                    <a:pt x="5995" y="3231"/>
                  </a:lnTo>
                  <a:lnTo>
                    <a:pt x="5995" y="933"/>
                  </a:lnTo>
                  <a:lnTo>
                    <a:pt x="6041" y="921"/>
                  </a:lnTo>
                  <a:lnTo>
                    <a:pt x="6086" y="899"/>
                  </a:lnTo>
                  <a:lnTo>
                    <a:pt x="6120" y="876"/>
                  </a:lnTo>
                  <a:lnTo>
                    <a:pt x="6154" y="853"/>
                  </a:lnTo>
                  <a:lnTo>
                    <a:pt x="6177" y="819"/>
                  </a:lnTo>
                  <a:lnTo>
                    <a:pt x="6200" y="774"/>
                  </a:lnTo>
                  <a:lnTo>
                    <a:pt x="6211" y="739"/>
                  </a:lnTo>
                  <a:lnTo>
                    <a:pt x="6223" y="683"/>
                  </a:lnTo>
                  <a:lnTo>
                    <a:pt x="6211" y="637"/>
                  </a:lnTo>
                  <a:lnTo>
                    <a:pt x="6200" y="592"/>
                  </a:lnTo>
                  <a:lnTo>
                    <a:pt x="6177" y="557"/>
                  </a:lnTo>
                  <a:lnTo>
                    <a:pt x="6143" y="512"/>
                  </a:lnTo>
                  <a:lnTo>
                    <a:pt x="6109" y="489"/>
                  </a:lnTo>
                  <a:lnTo>
                    <a:pt x="6075" y="466"/>
                  </a:lnTo>
                  <a:lnTo>
                    <a:pt x="6029" y="444"/>
                  </a:lnTo>
                  <a:lnTo>
                    <a:pt x="5972" y="444"/>
                  </a:lnTo>
                  <a:lnTo>
                    <a:pt x="5915" y="455"/>
                  </a:lnTo>
                  <a:lnTo>
                    <a:pt x="5859" y="478"/>
                  </a:lnTo>
                  <a:lnTo>
                    <a:pt x="5813" y="501"/>
                  </a:lnTo>
                  <a:lnTo>
                    <a:pt x="5779" y="546"/>
                  </a:lnTo>
                  <a:lnTo>
                    <a:pt x="4835" y="0"/>
                  </a:lnTo>
                  <a:lnTo>
                    <a:pt x="4744" y="0"/>
                  </a:lnTo>
                  <a:lnTo>
                    <a:pt x="5756" y="580"/>
                  </a:lnTo>
                  <a:lnTo>
                    <a:pt x="5733" y="637"/>
                  </a:lnTo>
                  <a:lnTo>
                    <a:pt x="5733" y="683"/>
                  </a:lnTo>
                  <a:lnTo>
                    <a:pt x="5733" y="739"/>
                  </a:lnTo>
                  <a:lnTo>
                    <a:pt x="5745" y="774"/>
                  </a:lnTo>
                  <a:lnTo>
                    <a:pt x="5768" y="819"/>
                  </a:lnTo>
                  <a:lnTo>
                    <a:pt x="5790" y="853"/>
                  </a:lnTo>
                  <a:lnTo>
                    <a:pt x="5824" y="887"/>
                  </a:lnTo>
                  <a:lnTo>
                    <a:pt x="5870" y="910"/>
                  </a:lnTo>
                  <a:lnTo>
                    <a:pt x="5904" y="921"/>
                  </a:lnTo>
                  <a:lnTo>
                    <a:pt x="5950" y="933"/>
                  </a:lnTo>
                  <a:lnTo>
                    <a:pt x="5950" y="3231"/>
                  </a:lnTo>
                  <a:lnTo>
                    <a:pt x="5915" y="3242"/>
                  </a:lnTo>
                  <a:lnTo>
                    <a:pt x="5881" y="3253"/>
                  </a:lnTo>
                  <a:lnTo>
                    <a:pt x="5847" y="3276"/>
                  </a:lnTo>
                  <a:lnTo>
                    <a:pt x="5813" y="3299"/>
                  </a:lnTo>
                  <a:lnTo>
                    <a:pt x="5790" y="3333"/>
                  </a:lnTo>
                  <a:lnTo>
                    <a:pt x="5768" y="3367"/>
                  </a:lnTo>
                  <a:lnTo>
                    <a:pt x="5756" y="3401"/>
                  </a:lnTo>
                  <a:lnTo>
                    <a:pt x="5756" y="3447"/>
                  </a:lnTo>
                  <a:lnTo>
                    <a:pt x="5756" y="3481"/>
                  </a:lnTo>
                  <a:lnTo>
                    <a:pt x="5768" y="3515"/>
                  </a:lnTo>
                  <a:lnTo>
                    <a:pt x="3811" y="4653"/>
                  </a:lnTo>
                  <a:lnTo>
                    <a:pt x="3766" y="4607"/>
                  </a:lnTo>
                  <a:lnTo>
                    <a:pt x="3720" y="4573"/>
                  </a:lnTo>
                  <a:lnTo>
                    <a:pt x="3663" y="4550"/>
                  </a:lnTo>
                  <a:lnTo>
                    <a:pt x="3549" y="4550"/>
                  </a:lnTo>
                  <a:lnTo>
                    <a:pt x="3493" y="4573"/>
                  </a:lnTo>
                  <a:lnTo>
                    <a:pt x="3447" y="4607"/>
                  </a:lnTo>
                  <a:lnTo>
                    <a:pt x="3402" y="4653"/>
                  </a:lnTo>
                  <a:lnTo>
                    <a:pt x="1445" y="3526"/>
                  </a:lnTo>
                  <a:lnTo>
                    <a:pt x="1456" y="3481"/>
                  </a:lnTo>
                  <a:lnTo>
                    <a:pt x="1456" y="3447"/>
                  </a:lnTo>
                  <a:lnTo>
                    <a:pt x="1456" y="3401"/>
                  </a:lnTo>
                  <a:lnTo>
                    <a:pt x="1445" y="3367"/>
                  </a:lnTo>
                  <a:lnTo>
                    <a:pt x="1422" y="3322"/>
                  </a:lnTo>
                  <a:lnTo>
                    <a:pt x="1399" y="3299"/>
                  </a:lnTo>
                  <a:lnTo>
                    <a:pt x="1377" y="3265"/>
                  </a:lnTo>
                  <a:lnTo>
                    <a:pt x="1343" y="3242"/>
                  </a:lnTo>
                  <a:lnTo>
                    <a:pt x="1297" y="3231"/>
                  </a:lnTo>
                  <a:lnTo>
                    <a:pt x="1263" y="3219"/>
                  </a:lnTo>
                  <a:lnTo>
                    <a:pt x="1263" y="933"/>
                  </a:lnTo>
                  <a:lnTo>
                    <a:pt x="1308" y="921"/>
                  </a:lnTo>
                  <a:lnTo>
                    <a:pt x="1343" y="910"/>
                  </a:lnTo>
                  <a:lnTo>
                    <a:pt x="1388" y="887"/>
                  </a:lnTo>
                  <a:lnTo>
                    <a:pt x="1422" y="853"/>
                  </a:lnTo>
                  <a:lnTo>
                    <a:pt x="1445" y="819"/>
                  </a:lnTo>
                  <a:lnTo>
                    <a:pt x="1468" y="785"/>
                  </a:lnTo>
                  <a:lnTo>
                    <a:pt x="1479" y="739"/>
                  </a:lnTo>
                  <a:lnTo>
                    <a:pt x="1479" y="683"/>
                  </a:lnTo>
                  <a:lnTo>
                    <a:pt x="1479" y="637"/>
                  </a:lnTo>
                  <a:lnTo>
                    <a:pt x="1456" y="580"/>
                  </a:lnTo>
                  <a:lnTo>
                    <a:pt x="2469" y="0"/>
                  </a:lnTo>
                  <a:lnTo>
                    <a:pt x="2378" y="0"/>
                  </a:lnTo>
                  <a:lnTo>
                    <a:pt x="1434" y="546"/>
                  </a:lnTo>
                  <a:lnTo>
                    <a:pt x="1399" y="501"/>
                  </a:lnTo>
                  <a:lnTo>
                    <a:pt x="1354" y="466"/>
                  </a:lnTo>
                  <a:lnTo>
                    <a:pt x="1297" y="444"/>
                  </a:lnTo>
                  <a:lnTo>
                    <a:pt x="1172" y="444"/>
                  </a:lnTo>
                  <a:lnTo>
                    <a:pt x="1115" y="466"/>
                  </a:lnTo>
                  <a:lnTo>
                    <a:pt x="1070" y="501"/>
                  </a:lnTo>
                  <a:lnTo>
                    <a:pt x="1035" y="5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0" y="2054909"/>
              <a:ext cx="2243285" cy="3088559"/>
            </a:xfrm>
            <a:custGeom>
              <a:avLst/>
              <a:gdLst/>
              <a:ahLst/>
              <a:cxnLst/>
              <a:rect l="l" t="t" r="r" b="b"/>
              <a:pathLst>
                <a:path w="21433" h="29509" extrusionOk="0">
                  <a:moveTo>
                    <a:pt x="4813" y="354"/>
                  </a:moveTo>
                  <a:lnTo>
                    <a:pt x="6803" y="1514"/>
                  </a:lnTo>
                  <a:lnTo>
                    <a:pt x="6792" y="1548"/>
                  </a:lnTo>
                  <a:lnTo>
                    <a:pt x="6792" y="1582"/>
                  </a:lnTo>
                  <a:lnTo>
                    <a:pt x="6803" y="1650"/>
                  </a:lnTo>
                  <a:lnTo>
                    <a:pt x="6837" y="1707"/>
                  </a:lnTo>
                  <a:lnTo>
                    <a:pt x="6894" y="1753"/>
                  </a:lnTo>
                  <a:lnTo>
                    <a:pt x="6963" y="1764"/>
                  </a:lnTo>
                  <a:lnTo>
                    <a:pt x="6963" y="4096"/>
                  </a:lnTo>
                  <a:lnTo>
                    <a:pt x="6917" y="4107"/>
                  </a:lnTo>
                  <a:lnTo>
                    <a:pt x="6872" y="4119"/>
                  </a:lnTo>
                  <a:lnTo>
                    <a:pt x="6837" y="4142"/>
                  </a:lnTo>
                  <a:lnTo>
                    <a:pt x="6803" y="4176"/>
                  </a:lnTo>
                  <a:lnTo>
                    <a:pt x="6781" y="4210"/>
                  </a:lnTo>
                  <a:lnTo>
                    <a:pt x="6758" y="4244"/>
                  </a:lnTo>
                  <a:lnTo>
                    <a:pt x="6746" y="4289"/>
                  </a:lnTo>
                  <a:lnTo>
                    <a:pt x="6746" y="4335"/>
                  </a:lnTo>
                  <a:lnTo>
                    <a:pt x="6746" y="4380"/>
                  </a:lnTo>
                  <a:lnTo>
                    <a:pt x="6758" y="4426"/>
                  </a:lnTo>
                  <a:lnTo>
                    <a:pt x="4790" y="5563"/>
                  </a:lnTo>
                  <a:lnTo>
                    <a:pt x="4756" y="5518"/>
                  </a:lnTo>
                  <a:lnTo>
                    <a:pt x="4722" y="5495"/>
                  </a:lnTo>
                  <a:lnTo>
                    <a:pt x="4665" y="5472"/>
                  </a:lnTo>
                  <a:lnTo>
                    <a:pt x="4619" y="5461"/>
                  </a:lnTo>
                  <a:lnTo>
                    <a:pt x="4562" y="5472"/>
                  </a:lnTo>
                  <a:lnTo>
                    <a:pt x="4517" y="5495"/>
                  </a:lnTo>
                  <a:lnTo>
                    <a:pt x="4471" y="5518"/>
                  </a:lnTo>
                  <a:lnTo>
                    <a:pt x="4437" y="5563"/>
                  </a:lnTo>
                  <a:lnTo>
                    <a:pt x="2424" y="4403"/>
                  </a:lnTo>
                  <a:lnTo>
                    <a:pt x="2435" y="4335"/>
                  </a:lnTo>
                  <a:lnTo>
                    <a:pt x="2435" y="4301"/>
                  </a:lnTo>
                  <a:lnTo>
                    <a:pt x="2424" y="4267"/>
                  </a:lnTo>
                  <a:lnTo>
                    <a:pt x="2390" y="4210"/>
                  </a:lnTo>
                  <a:lnTo>
                    <a:pt x="2333" y="4164"/>
                  </a:lnTo>
                  <a:lnTo>
                    <a:pt x="2265" y="4142"/>
                  </a:lnTo>
                  <a:lnTo>
                    <a:pt x="2265" y="1832"/>
                  </a:lnTo>
                  <a:lnTo>
                    <a:pt x="2310" y="1821"/>
                  </a:lnTo>
                  <a:lnTo>
                    <a:pt x="2356" y="1798"/>
                  </a:lnTo>
                  <a:lnTo>
                    <a:pt x="2390" y="1775"/>
                  </a:lnTo>
                  <a:lnTo>
                    <a:pt x="2424" y="1753"/>
                  </a:lnTo>
                  <a:lnTo>
                    <a:pt x="2458" y="1719"/>
                  </a:lnTo>
                  <a:lnTo>
                    <a:pt x="2481" y="1673"/>
                  </a:lnTo>
                  <a:lnTo>
                    <a:pt x="2492" y="1628"/>
                  </a:lnTo>
                  <a:lnTo>
                    <a:pt x="2492" y="1582"/>
                  </a:lnTo>
                  <a:lnTo>
                    <a:pt x="2492" y="1525"/>
                  </a:lnTo>
                  <a:lnTo>
                    <a:pt x="2469" y="1480"/>
                  </a:lnTo>
                  <a:lnTo>
                    <a:pt x="4415" y="354"/>
                  </a:lnTo>
                  <a:lnTo>
                    <a:pt x="4449" y="399"/>
                  </a:lnTo>
                  <a:lnTo>
                    <a:pt x="4494" y="445"/>
                  </a:lnTo>
                  <a:lnTo>
                    <a:pt x="4551" y="467"/>
                  </a:lnTo>
                  <a:lnTo>
                    <a:pt x="4619" y="467"/>
                  </a:lnTo>
                  <a:lnTo>
                    <a:pt x="4676" y="456"/>
                  </a:lnTo>
                  <a:lnTo>
                    <a:pt x="4733" y="445"/>
                  </a:lnTo>
                  <a:lnTo>
                    <a:pt x="4779" y="399"/>
                  </a:lnTo>
                  <a:lnTo>
                    <a:pt x="4813" y="354"/>
                  </a:lnTo>
                  <a:close/>
                  <a:moveTo>
                    <a:pt x="18998" y="342"/>
                  </a:moveTo>
                  <a:lnTo>
                    <a:pt x="21011" y="1502"/>
                  </a:lnTo>
                  <a:lnTo>
                    <a:pt x="21000" y="1537"/>
                  </a:lnTo>
                  <a:lnTo>
                    <a:pt x="21000" y="1582"/>
                  </a:lnTo>
                  <a:lnTo>
                    <a:pt x="21000" y="1616"/>
                  </a:lnTo>
                  <a:lnTo>
                    <a:pt x="21011" y="1650"/>
                  </a:lnTo>
                  <a:lnTo>
                    <a:pt x="21034" y="1684"/>
                  </a:lnTo>
                  <a:lnTo>
                    <a:pt x="21057" y="1719"/>
                  </a:lnTo>
                  <a:lnTo>
                    <a:pt x="21114" y="1764"/>
                  </a:lnTo>
                  <a:lnTo>
                    <a:pt x="21148" y="1775"/>
                  </a:lnTo>
                  <a:lnTo>
                    <a:pt x="21182" y="1787"/>
                  </a:lnTo>
                  <a:lnTo>
                    <a:pt x="21182" y="4142"/>
                  </a:lnTo>
                  <a:lnTo>
                    <a:pt x="21148" y="4142"/>
                  </a:lnTo>
                  <a:lnTo>
                    <a:pt x="21114" y="4153"/>
                  </a:lnTo>
                  <a:lnTo>
                    <a:pt x="21057" y="4198"/>
                  </a:lnTo>
                  <a:lnTo>
                    <a:pt x="21011" y="4267"/>
                  </a:lnTo>
                  <a:lnTo>
                    <a:pt x="21000" y="4301"/>
                  </a:lnTo>
                  <a:lnTo>
                    <a:pt x="21000" y="4335"/>
                  </a:lnTo>
                  <a:lnTo>
                    <a:pt x="21000" y="4369"/>
                  </a:lnTo>
                  <a:lnTo>
                    <a:pt x="21011" y="4403"/>
                  </a:lnTo>
                  <a:lnTo>
                    <a:pt x="18975" y="5586"/>
                  </a:lnTo>
                  <a:lnTo>
                    <a:pt x="18952" y="5552"/>
                  </a:lnTo>
                  <a:lnTo>
                    <a:pt x="18918" y="5529"/>
                  </a:lnTo>
                  <a:lnTo>
                    <a:pt x="18873" y="5507"/>
                  </a:lnTo>
                  <a:lnTo>
                    <a:pt x="18793" y="5507"/>
                  </a:lnTo>
                  <a:lnTo>
                    <a:pt x="18748" y="5529"/>
                  </a:lnTo>
                  <a:lnTo>
                    <a:pt x="18713" y="5552"/>
                  </a:lnTo>
                  <a:lnTo>
                    <a:pt x="18691" y="5575"/>
                  </a:lnTo>
                  <a:lnTo>
                    <a:pt x="16689" y="4426"/>
                  </a:lnTo>
                  <a:lnTo>
                    <a:pt x="16700" y="4380"/>
                  </a:lnTo>
                  <a:lnTo>
                    <a:pt x="16700" y="4335"/>
                  </a:lnTo>
                  <a:lnTo>
                    <a:pt x="16700" y="4289"/>
                  </a:lnTo>
                  <a:lnTo>
                    <a:pt x="16689" y="4255"/>
                  </a:lnTo>
                  <a:lnTo>
                    <a:pt x="16666" y="4210"/>
                  </a:lnTo>
                  <a:lnTo>
                    <a:pt x="16643" y="4176"/>
                  </a:lnTo>
                  <a:lnTo>
                    <a:pt x="16609" y="4153"/>
                  </a:lnTo>
                  <a:lnTo>
                    <a:pt x="16575" y="4130"/>
                  </a:lnTo>
                  <a:lnTo>
                    <a:pt x="16529" y="4107"/>
                  </a:lnTo>
                  <a:lnTo>
                    <a:pt x="16495" y="4096"/>
                  </a:lnTo>
                  <a:lnTo>
                    <a:pt x="16495" y="1775"/>
                  </a:lnTo>
                  <a:lnTo>
                    <a:pt x="16563" y="1753"/>
                  </a:lnTo>
                  <a:lnTo>
                    <a:pt x="16609" y="1707"/>
                  </a:lnTo>
                  <a:lnTo>
                    <a:pt x="16654" y="1650"/>
                  </a:lnTo>
                  <a:lnTo>
                    <a:pt x="16654" y="1616"/>
                  </a:lnTo>
                  <a:lnTo>
                    <a:pt x="16666" y="1582"/>
                  </a:lnTo>
                  <a:lnTo>
                    <a:pt x="16654" y="1537"/>
                  </a:lnTo>
                  <a:lnTo>
                    <a:pt x="16654" y="1502"/>
                  </a:lnTo>
                  <a:lnTo>
                    <a:pt x="18668" y="342"/>
                  </a:lnTo>
                  <a:lnTo>
                    <a:pt x="18702" y="376"/>
                  </a:lnTo>
                  <a:lnTo>
                    <a:pt x="18736" y="410"/>
                  </a:lnTo>
                  <a:lnTo>
                    <a:pt x="18782" y="422"/>
                  </a:lnTo>
                  <a:lnTo>
                    <a:pt x="18839" y="433"/>
                  </a:lnTo>
                  <a:lnTo>
                    <a:pt x="18884" y="422"/>
                  </a:lnTo>
                  <a:lnTo>
                    <a:pt x="18930" y="410"/>
                  </a:lnTo>
                  <a:lnTo>
                    <a:pt x="18975" y="376"/>
                  </a:lnTo>
                  <a:lnTo>
                    <a:pt x="18998" y="342"/>
                  </a:lnTo>
                  <a:close/>
                  <a:moveTo>
                    <a:pt x="16666" y="4460"/>
                  </a:moveTo>
                  <a:lnTo>
                    <a:pt x="18668" y="5620"/>
                  </a:lnTo>
                  <a:lnTo>
                    <a:pt x="18657" y="5689"/>
                  </a:lnTo>
                  <a:lnTo>
                    <a:pt x="18668" y="5757"/>
                  </a:lnTo>
                  <a:lnTo>
                    <a:pt x="18702" y="5802"/>
                  </a:lnTo>
                  <a:lnTo>
                    <a:pt x="18748" y="5848"/>
                  </a:lnTo>
                  <a:lnTo>
                    <a:pt x="18816" y="5859"/>
                  </a:lnTo>
                  <a:lnTo>
                    <a:pt x="18816" y="8248"/>
                  </a:lnTo>
                  <a:lnTo>
                    <a:pt x="18782" y="8248"/>
                  </a:lnTo>
                  <a:lnTo>
                    <a:pt x="18748" y="8259"/>
                  </a:lnTo>
                  <a:lnTo>
                    <a:pt x="18679" y="8305"/>
                  </a:lnTo>
                  <a:lnTo>
                    <a:pt x="18645" y="8373"/>
                  </a:lnTo>
                  <a:lnTo>
                    <a:pt x="18634" y="8407"/>
                  </a:lnTo>
                  <a:lnTo>
                    <a:pt x="18634" y="8441"/>
                  </a:lnTo>
                  <a:lnTo>
                    <a:pt x="18634" y="8476"/>
                  </a:lnTo>
                  <a:lnTo>
                    <a:pt x="18645" y="8510"/>
                  </a:lnTo>
                  <a:lnTo>
                    <a:pt x="16666" y="9659"/>
                  </a:lnTo>
                  <a:lnTo>
                    <a:pt x="16632" y="9613"/>
                  </a:lnTo>
                  <a:lnTo>
                    <a:pt x="16575" y="9579"/>
                  </a:lnTo>
                  <a:lnTo>
                    <a:pt x="16529" y="9556"/>
                  </a:lnTo>
                  <a:lnTo>
                    <a:pt x="16461" y="9545"/>
                  </a:lnTo>
                  <a:lnTo>
                    <a:pt x="16404" y="9556"/>
                  </a:lnTo>
                  <a:lnTo>
                    <a:pt x="16347" y="9579"/>
                  </a:lnTo>
                  <a:lnTo>
                    <a:pt x="16302" y="9613"/>
                  </a:lnTo>
                  <a:lnTo>
                    <a:pt x="16268" y="9659"/>
                  </a:lnTo>
                  <a:lnTo>
                    <a:pt x="14300" y="8521"/>
                  </a:lnTo>
                  <a:lnTo>
                    <a:pt x="14300" y="8476"/>
                  </a:lnTo>
                  <a:lnTo>
                    <a:pt x="14311" y="8441"/>
                  </a:lnTo>
                  <a:lnTo>
                    <a:pt x="14300" y="8407"/>
                  </a:lnTo>
                  <a:lnTo>
                    <a:pt x="14288" y="8362"/>
                  </a:lnTo>
                  <a:lnTo>
                    <a:pt x="14277" y="8328"/>
                  </a:lnTo>
                  <a:lnTo>
                    <a:pt x="14254" y="8305"/>
                  </a:lnTo>
                  <a:lnTo>
                    <a:pt x="14197" y="8259"/>
                  </a:lnTo>
                  <a:lnTo>
                    <a:pt x="14163" y="8237"/>
                  </a:lnTo>
                  <a:lnTo>
                    <a:pt x="14118" y="8237"/>
                  </a:lnTo>
                  <a:lnTo>
                    <a:pt x="14118" y="5927"/>
                  </a:lnTo>
                  <a:lnTo>
                    <a:pt x="14163" y="5927"/>
                  </a:lnTo>
                  <a:lnTo>
                    <a:pt x="14209" y="5905"/>
                  </a:lnTo>
                  <a:lnTo>
                    <a:pt x="14243" y="5882"/>
                  </a:lnTo>
                  <a:lnTo>
                    <a:pt x="14277" y="5848"/>
                  </a:lnTo>
                  <a:lnTo>
                    <a:pt x="14300" y="5814"/>
                  </a:lnTo>
                  <a:lnTo>
                    <a:pt x="14322" y="5780"/>
                  </a:lnTo>
                  <a:lnTo>
                    <a:pt x="14334" y="5734"/>
                  </a:lnTo>
                  <a:lnTo>
                    <a:pt x="14345" y="5689"/>
                  </a:lnTo>
                  <a:lnTo>
                    <a:pt x="14334" y="5632"/>
                  </a:lnTo>
                  <a:lnTo>
                    <a:pt x="14322" y="5586"/>
                  </a:lnTo>
                  <a:lnTo>
                    <a:pt x="16268" y="4471"/>
                  </a:lnTo>
                  <a:lnTo>
                    <a:pt x="16302" y="4506"/>
                  </a:lnTo>
                  <a:lnTo>
                    <a:pt x="16347" y="4540"/>
                  </a:lnTo>
                  <a:lnTo>
                    <a:pt x="16404" y="4562"/>
                  </a:lnTo>
                  <a:lnTo>
                    <a:pt x="16461" y="4574"/>
                  </a:lnTo>
                  <a:lnTo>
                    <a:pt x="16529" y="4562"/>
                  </a:lnTo>
                  <a:lnTo>
                    <a:pt x="16586" y="4540"/>
                  </a:lnTo>
                  <a:lnTo>
                    <a:pt x="16632" y="4506"/>
                  </a:lnTo>
                  <a:lnTo>
                    <a:pt x="16666" y="4460"/>
                  </a:lnTo>
                  <a:close/>
                  <a:moveTo>
                    <a:pt x="11911" y="4460"/>
                  </a:moveTo>
                  <a:lnTo>
                    <a:pt x="13867" y="5586"/>
                  </a:lnTo>
                  <a:lnTo>
                    <a:pt x="13856" y="5632"/>
                  </a:lnTo>
                  <a:lnTo>
                    <a:pt x="13845" y="5689"/>
                  </a:lnTo>
                  <a:lnTo>
                    <a:pt x="13856" y="5734"/>
                  </a:lnTo>
                  <a:lnTo>
                    <a:pt x="13867" y="5780"/>
                  </a:lnTo>
                  <a:lnTo>
                    <a:pt x="13890" y="5814"/>
                  </a:lnTo>
                  <a:lnTo>
                    <a:pt x="13913" y="5859"/>
                  </a:lnTo>
                  <a:lnTo>
                    <a:pt x="13947" y="5882"/>
                  </a:lnTo>
                  <a:lnTo>
                    <a:pt x="13981" y="5905"/>
                  </a:lnTo>
                  <a:lnTo>
                    <a:pt x="14027" y="5927"/>
                  </a:lnTo>
                  <a:lnTo>
                    <a:pt x="14072" y="5927"/>
                  </a:lnTo>
                  <a:lnTo>
                    <a:pt x="14072" y="8225"/>
                  </a:lnTo>
                  <a:lnTo>
                    <a:pt x="14038" y="8237"/>
                  </a:lnTo>
                  <a:lnTo>
                    <a:pt x="13993" y="8248"/>
                  </a:lnTo>
                  <a:lnTo>
                    <a:pt x="13970" y="8271"/>
                  </a:lnTo>
                  <a:lnTo>
                    <a:pt x="13936" y="8294"/>
                  </a:lnTo>
                  <a:lnTo>
                    <a:pt x="13913" y="8328"/>
                  </a:lnTo>
                  <a:lnTo>
                    <a:pt x="13890" y="8362"/>
                  </a:lnTo>
                  <a:lnTo>
                    <a:pt x="13879" y="8407"/>
                  </a:lnTo>
                  <a:lnTo>
                    <a:pt x="13879" y="8441"/>
                  </a:lnTo>
                  <a:lnTo>
                    <a:pt x="13879" y="8487"/>
                  </a:lnTo>
                  <a:lnTo>
                    <a:pt x="13890" y="8521"/>
                  </a:lnTo>
                  <a:lnTo>
                    <a:pt x="11900" y="9670"/>
                  </a:lnTo>
                  <a:lnTo>
                    <a:pt x="11865" y="9636"/>
                  </a:lnTo>
                  <a:lnTo>
                    <a:pt x="11820" y="9602"/>
                  </a:lnTo>
                  <a:lnTo>
                    <a:pt x="11774" y="9590"/>
                  </a:lnTo>
                  <a:lnTo>
                    <a:pt x="11729" y="9579"/>
                  </a:lnTo>
                  <a:lnTo>
                    <a:pt x="11672" y="9590"/>
                  </a:lnTo>
                  <a:lnTo>
                    <a:pt x="11627" y="9602"/>
                  </a:lnTo>
                  <a:lnTo>
                    <a:pt x="11581" y="9636"/>
                  </a:lnTo>
                  <a:lnTo>
                    <a:pt x="11547" y="9670"/>
                  </a:lnTo>
                  <a:lnTo>
                    <a:pt x="9590" y="8544"/>
                  </a:lnTo>
                  <a:lnTo>
                    <a:pt x="9613" y="8498"/>
                  </a:lnTo>
                  <a:lnTo>
                    <a:pt x="9613" y="8441"/>
                  </a:lnTo>
                  <a:lnTo>
                    <a:pt x="9613" y="8396"/>
                  </a:lnTo>
                  <a:lnTo>
                    <a:pt x="9590" y="8350"/>
                  </a:lnTo>
                  <a:lnTo>
                    <a:pt x="9568" y="8305"/>
                  </a:lnTo>
                  <a:lnTo>
                    <a:pt x="9545" y="8271"/>
                  </a:lnTo>
                  <a:lnTo>
                    <a:pt x="9511" y="8237"/>
                  </a:lnTo>
                  <a:lnTo>
                    <a:pt x="9465" y="8214"/>
                  </a:lnTo>
                  <a:lnTo>
                    <a:pt x="9431" y="8191"/>
                  </a:lnTo>
                  <a:lnTo>
                    <a:pt x="9374" y="8191"/>
                  </a:lnTo>
                  <a:lnTo>
                    <a:pt x="9374" y="5871"/>
                  </a:lnTo>
                  <a:lnTo>
                    <a:pt x="9442" y="5848"/>
                  </a:lnTo>
                  <a:lnTo>
                    <a:pt x="9499" y="5814"/>
                  </a:lnTo>
                  <a:lnTo>
                    <a:pt x="9533" y="5757"/>
                  </a:lnTo>
                  <a:lnTo>
                    <a:pt x="9545" y="5689"/>
                  </a:lnTo>
                  <a:lnTo>
                    <a:pt x="9545" y="5654"/>
                  </a:lnTo>
                  <a:lnTo>
                    <a:pt x="9533" y="5620"/>
                  </a:lnTo>
                  <a:lnTo>
                    <a:pt x="11536" y="4460"/>
                  </a:lnTo>
                  <a:lnTo>
                    <a:pt x="11570" y="4506"/>
                  </a:lnTo>
                  <a:lnTo>
                    <a:pt x="11615" y="4540"/>
                  </a:lnTo>
                  <a:lnTo>
                    <a:pt x="11661" y="4562"/>
                  </a:lnTo>
                  <a:lnTo>
                    <a:pt x="11786" y="4562"/>
                  </a:lnTo>
                  <a:lnTo>
                    <a:pt x="11831" y="4540"/>
                  </a:lnTo>
                  <a:lnTo>
                    <a:pt x="11877" y="4506"/>
                  </a:lnTo>
                  <a:lnTo>
                    <a:pt x="11911" y="4460"/>
                  </a:lnTo>
                  <a:close/>
                  <a:moveTo>
                    <a:pt x="7190" y="4460"/>
                  </a:moveTo>
                  <a:lnTo>
                    <a:pt x="9181" y="5620"/>
                  </a:lnTo>
                  <a:lnTo>
                    <a:pt x="9169" y="5654"/>
                  </a:lnTo>
                  <a:lnTo>
                    <a:pt x="9169" y="5689"/>
                  </a:lnTo>
                  <a:lnTo>
                    <a:pt x="9181" y="5757"/>
                  </a:lnTo>
                  <a:lnTo>
                    <a:pt x="9215" y="5814"/>
                  </a:lnTo>
                  <a:lnTo>
                    <a:pt x="9272" y="5848"/>
                  </a:lnTo>
                  <a:lnTo>
                    <a:pt x="9329" y="5871"/>
                  </a:lnTo>
                  <a:lnTo>
                    <a:pt x="9329" y="8191"/>
                  </a:lnTo>
                  <a:lnTo>
                    <a:pt x="9283" y="8191"/>
                  </a:lnTo>
                  <a:lnTo>
                    <a:pt x="9238" y="8214"/>
                  </a:lnTo>
                  <a:lnTo>
                    <a:pt x="9204" y="8237"/>
                  </a:lnTo>
                  <a:lnTo>
                    <a:pt x="9169" y="8271"/>
                  </a:lnTo>
                  <a:lnTo>
                    <a:pt x="9135" y="8305"/>
                  </a:lnTo>
                  <a:lnTo>
                    <a:pt x="9113" y="8350"/>
                  </a:lnTo>
                  <a:lnTo>
                    <a:pt x="9101" y="8396"/>
                  </a:lnTo>
                  <a:lnTo>
                    <a:pt x="9101" y="8441"/>
                  </a:lnTo>
                  <a:lnTo>
                    <a:pt x="9101" y="8498"/>
                  </a:lnTo>
                  <a:lnTo>
                    <a:pt x="9113" y="8544"/>
                  </a:lnTo>
                  <a:lnTo>
                    <a:pt x="7122" y="9693"/>
                  </a:lnTo>
                  <a:lnTo>
                    <a:pt x="7099" y="9670"/>
                  </a:lnTo>
                  <a:lnTo>
                    <a:pt x="7065" y="9647"/>
                  </a:lnTo>
                  <a:lnTo>
                    <a:pt x="7019" y="9624"/>
                  </a:lnTo>
                  <a:lnTo>
                    <a:pt x="6940" y="9624"/>
                  </a:lnTo>
                  <a:lnTo>
                    <a:pt x="6906" y="9647"/>
                  </a:lnTo>
                  <a:lnTo>
                    <a:pt x="6872" y="9659"/>
                  </a:lnTo>
                  <a:lnTo>
                    <a:pt x="6849" y="9693"/>
                  </a:lnTo>
                  <a:lnTo>
                    <a:pt x="4813" y="8521"/>
                  </a:lnTo>
                  <a:lnTo>
                    <a:pt x="4824" y="8476"/>
                  </a:lnTo>
                  <a:lnTo>
                    <a:pt x="4824" y="8441"/>
                  </a:lnTo>
                  <a:lnTo>
                    <a:pt x="4824" y="8407"/>
                  </a:lnTo>
                  <a:lnTo>
                    <a:pt x="4813" y="8362"/>
                  </a:lnTo>
                  <a:lnTo>
                    <a:pt x="4790" y="8328"/>
                  </a:lnTo>
                  <a:lnTo>
                    <a:pt x="4767" y="8305"/>
                  </a:lnTo>
                  <a:lnTo>
                    <a:pt x="4710" y="8259"/>
                  </a:lnTo>
                  <a:lnTo>
                    <a:pt x="4676" y="8248"/>
                  </a:lnTo>
                  <a:lnTo>
                    <a:pt x="4642" y="8237"/>
                  </a:lnTo>
                  <a:lnTo>
                    <a:pt x="4642" y="5905"/>
                  </a:lnTo>
                  <a:lnTo>
                    <a:pt x="4676" y="5893"/>
                  </a:lnTo>
                  <a:lnTo>
                    <a:pt x="4710" y="5882"/>
                  </a:lnTo>
                  <a:lnTo>
                    <a:pt x="4744" y="5859"/>
                  </a:lnTo>
                  <a:lnTo>
                    <a:pt x="4779" y="5836"/>
                  </a:lnTo>
                  <a:lnTo>
                    <a:pt x="4801" y="5802"/>
                  </a:lnTo>
                  <a:lnTo>
                    <a:pt x="4813" y="5768"/>
                  </a:lnTo>
                  <a:lnTo>
                    <a:pt x="4824" y="5723"/>
                  </a:lnTo>
                  <a:lnTo>
                    <a:pt x="4835" y="5689"/>
                  </a:lnTo>
                  <a:lnTo>
                    <a:pt x="4824" y="5643"/>
                  </a:lnTo>
                  <a:lnTo>
                    <a:pt x="4813" y="5598"/>
                  </a:lnTo>
                  <a:lnTo>
                    <a:pt x="6781" y="4471"/>
                  </a:lnTo>
                  <a:lnTo>
                    <a:pt x="6815" y="4517"/>
                  </a:lnTo>
                  <a:lnTo>
                    <a:pt x="6872" y="4551"/>
                  </a:lnTo>
                  <a:lnTo>
                    <a:pt x="6928" y="4574"/>
                  </a:lnTo>
                  <a:lnTo>
                    <a:pt x="7042" y="4574"/>
                  </a:lnTo>
                  <a:lnTo>
                    <a:pt x="7099" y="4551"/>
                  </a:lnTo>
                  <a:lnTo>
                    <a:pt x="7145" y="4506"/>
                  </a:lnTo>
                  <a:lnTo>
                    <a:pt x="7190" y="4460"/>
                  </a:lnTo>
                  <a:close/>
                  <a:moveTo>
                    <a:pt x="9568" y="8578"/>
                  </a:moveTo>
                  <a:lnTo>
                    <a:pt x="11536" y="9715"/>
                  </a:lnTo>
                  <a:lnTo>
                    <a:pt x="11524" y="9750"/>
                  </a:lnTo>
                  <a:lnTo>
                    <a:pt x="11513" y="9795"/>
                  </a:lnTo>
                  <a:lnTo>
                    <a:pt x="11513" y="9829"/>
                  </a:lnTo>
                  <a:lnTo>
                    <a:pt x="11524" y="9863"/>
                  </a:lnTo>
                  <a:lnTo>
                    <a:pt x="11547" y="9897"/>
                  </a:lnTo>
                  <a:lnTo>
                    <a:pt x="11570" y="9932"/>
                  </a:lnTo>
                  <a:lnTo>
                    <a:pt x="11627" y="9977"/>
                  </a:lnTo>
                  <a:lnTo>
                    <a:pt x="11661" y="9988"/>
                  </a:lnTo>
                  <a:lnTo>
                    <a:pt x="11706" y="10000"/>
                  </a:lnTo>
                  <a:lnTo>
                    <a:pt x="11706" y="12298"/>
                  </a:lnTo>
                  <a:lnTo>
                    <a:pt x="11661" y="12309"/>
                  </a:lnTo>
                  <a:lnTo>
                    <a:pt x="11615" y="12320"/>
                  </a:lnTo>
                  <a:lnTo>
                    <a:pt x="11570" y="12343"/>
                  </a:lnTo>
                  <a:lnTo>
                    <a:pt x="11536" y="12377"/>
                  </a:lnTo>
                  <a:lnTo>
                    <a:pt x="11513" y="12411"/>
                  </a:lnTo>
                  <a:lnTo>
                    <a:pt x="11490" y="12457"/>
                  </a:lnTo>
                  <a:lnTo>
                    <a:pt x="11479" y="12502"/>
                  </a:lnTo>
                  <a:lnTo>
                    <a:pt x="11467" y="12548"/>
                  </a:lnTo>
                  <a:lnTo>
                    <a:pt x="11479" y="12593"/>
                  </a:lnTo>
                  <a:lnTo>
                    <a:pt x="11490" y="12650"/>
                  </a:lnTo>
                  <a:lnTo>
                    <a:pt x="9533" y="13776"/>
                  </a:lnTo>
                  <a:lnTo>
                    <a:pt x="9499" y="13731"/>
                  </a:lnTo>
                  <a:lnTo>
                    <a:pt x="9454" y="13697"/>
                  </a:lnTo>
                  <a:lnTo>
                    <a:pt x="9408" y="13685"/>
                  </a:lnTo>
                  <a:lnTo>
                    <a:pt x="9351" y="13674"/>
                  </a:lnTo>
                  <a:lnTo>
                    <a:pt x="9295" y="13685"/>
                  </a:lnTo>
                  <a:lnTo>
                    <a:pt x="9249" y="13697"/>
                  </a:lnTo>
                  <a:lnTo>
                    <a:pt x="9204" y="13731"/>
                  </a:lnTo>
                  <a:lnTo>
                    <a:pt x="9169" y="13776"/>
                  </a:lnTo>
                  <a:lnTo>
                    <a:pt x="7213" y="12639"/>
                  </a:lnTo>
                  <a:lnTo>
                    <a:pt x="7224" y="12593"/>
                  </a:lnTo>
                  <a:lnTo>
                    <a:pt x="7224" y="12548"/>
                  </a:lnTo>
                  <a:lnTo>
                    <a:pt x="7224" y="12502"/>
                  </a:lnTo>
                  <a:lnTo>
                    <a:pt x="7213" y="12457"/>
                  </a:lnTo>
                  <a:lnTo>
                    <a:pt x="7190" y="12423"/>
                  </a:lnTo>
                  <a:lnTo>
                    <a:pt x="7167" y="12377"/>
                  </a:lnTo>
                  <a:lnTo>
                    <a:pt x="7133" y="12355"/>
                  </a:lnTo>
                  <a:lnTo>
                    <a:pt x="7099" y="12332"/>
                  </a:lnTo>
                  <a:lnTo>
                    <a:pt x="7054" y="12309"/>
                  </a:lnTo>
                  <a:lnTo>
                    <a:pt x="7008" y="12309"/>
                  </a:lnTo>
                  <a:lnTo>
                    <a:pt x="7008" y="9954"/>
                  </a:lnTo>
                  <a:lnTo>
                    <a:pt x="7065" y="9932"/>
                  </a:lnTo>
                  <a:lnTo>
                    <a:pt x="7110" y="9897"/>
                  </a:lnTo>
                  <a:lnTo>
                    <a:pt x="7145" y="9852"/>
                  </a:lnTo>
                  <a:lnTo>
                    <a:pt x="7156" y="9795"/>
                  </a:lnTo>
                  <a:lnTo>
                    <a:pt x="7145" y="9738"/>
                  </a:lnTo>
                  <a:lnTo>
                    <a:pt x="9135" y="8578"/>
                  </a:lnTo>
                  <a:lnTo>
                    <a:pt x="9181" y="8635"/>
                  </a:lnTo>
                  <a:lnTo>
                    <a:pt x="9226" y="8669"/>
                  </a:lnTo>
                  <a:lnTo>
                    <a:pt x="9283" y="8692"/>
                  </a:lnTo>
                  <a:lnTo>
                    <a:pt x="9351" y="8703"/>
                  </a:lnTo>
                  <a:lnTo>
                    <a:pt x="9420" y="8692"/>
                  </a:lnTo>
                  <a:lnTo>
                    <a:pt x="9477" y="8669"/>
                  </a:lnTo>
                  <a:lnTo>
                    <a:pt x="9533" y="8635"/>
                  </a:lnTo>
                  <a:lnTo>
                    <a:pt x="9568" y="8578"/>
                  </a:lnTo>
                  <a:close/>
                  <a:moveTo>
                    <a:pt x="19009" y="8555"/>
                  </a:moveTo>
                  <a:lnTo>
                    <a:pt x="20988" y="9704"/>
                  </a:lnTo>
                  <a:lnTo>
                    <a:pt x="20977" y="9738"/>
                  </a:lnTo>
                  <a:lnTo>
                    <a:pt x="20977" y="9795"/>
                  </a:lnTo>
                  <a:lnTo>
                    <a:pt x="20977" y="9829"/>
                  </a:lnTo>
                  <a:lnTo>
                    <a:pt x="20988" y="9875"/>
                  </a:lnTo>
                  <a:lnTo>
                    <a:pt x="21011" y="9909"/>
                  </a:lnTo>
                  <a:lnTo>
                    <a:pt x="21034" y="9943"/>
                  </a:lnTo>
                  <a:lnTo>
                    <a:pt x="21068" y="9977"/>
                  </a:lnTo>
                  <a:lnTo>
                    <a:pt x="21102" y="10000"/>
                  </a:lnTo>
                  <a:lnTo>
                    <a:pt x="21148" y="10011"/>
                  </a:lnTo>
                  <a:lnTo>
                    <a:pt x="21182" y="10023"/>
                  </a:lnTo>
                  <a:lnTo>
                    <a:pt x="21182" y="12355"/>
                  </a:lnTo>
                  <a:lnTo>
                    <a:pt x="21114" y="12377"/>
                  </a:lnTo>
                  <a:lnTo>
                    <a:pt x="21068" y="12423"/>
                  </a:lnTo>
                  <a:lnTo>
                    <a:pt x="21023" y="12480"/>
                  </a:lnTo>
                  <a:lnTo>
                    <a:pt x="21011" y="12514"/>
                  </a:lnTo>
                  <a:lnTo>
                    <a:pt x="21011" y="12548"/>
                  </a:lnTo>
                  <a:lnTo>
                    <a:pt x="21023" y="12616"/>
                  </a:lnTo>
                  <a:lnTo>
                    <a:pt x="19009" y="13776"/>
                  </a:lnTo>
                  <a:lnTo>
                    <a:pt x="18975" y="13742"/>
                  </a:lnTo>
                  <a:lnTo>
                    <a:pt x="18930" y="13720"/>
                  </a:lnTo>
                  <a:lnTo>
                    <a:pt x="18884" y="13697"/>
                  </a:lnTo>
                  <a:lnTo>
                    <a:pt x="18839" y="13685"/>
                  </a:lnTo>
                  <a:lnTo>
                    <a:pt x="18782" y="13697"/>
                  </a:lnTo>
                  <a:lnTo>
                    <a:pt x="18736" y="13708"/>
                  </a:lnTo>
                  <a:lnTo>
                    <a:pt x="18702" y="13742"/>
                  </a:lnTo>
                  <a:lnTo>
                    <a:pt x="18668" y="13776"/>
                  </a:lnTo>
                  <a:lnTo>
                    <a:pt x="16654" y="12616"/>
                  </a:lnTo>
                  <a:lnTo>
                    <a:pt x="16666" y="12582"/>
                  </a:lnTo>
                  <a:lnTo>
                    <a:pt x="16677" y="12548"/>
                  </a:lnTo>
                  <a:lnTo>
                    <a:pt x="16666" y="12514"/>
                  </a:lnTo>
                  <a:lnTo>
                    <a:pt x="16654" y="12468"/>
                  </a:lnTo>
                  <a:lnTo>
                    <a:pt x="16620" y="12411"/>
                  </a:lnTo>
                  <a:lnTo>
                    <a:pt x="16563" y="12366"/>
                  </a:lnTo>
                  <a:lnTo>
                    <a:pt x="16529" y="12355"/>
                  </a:lnTo>
                  <a:lnTo>
                    <a:pt x="16495" y="12343"/>
                  </a:lnTo>
                  <a:lnTo>
                    <a:pt x="16495" y="10034"/>
                  </a:lnTo>
                  <a:lnTo>
                    <a:pt x="16529" y="10023"/>
                  </a:lnTo>
                  <a:lnTo>
                    <a:pt x="16575" y="10000"/>
                  </a:lnTo>
                  <a:lnTo>
                    <a:pt x="16609" y="9977"/>
                  </a:lnTo>
                  <a:lnTo>
                    <a:pt x="16643" y="9954"/>
                  </a:lnTo>
                  <a:lnTo>
                    <a:pt x="16666" y="9920"/>
                  </a:lnTo>
                  <a:lnTo>
                    <a:pt x="16689" y="9875"/>
                  </a:lnTo>
                  <a:lnTo>
                    <a:pt x="16700" y="9841"/>
                  </a:lnTo>
                  <a:lnTo>
                    <a:pt x="16711" y="9795"/>
                  </a:lnTo>
                  <a:lnTo>
                    <a:pt x="16700" y="9738"/>
                  </a:lnTo>
                  <a:lnTo>
                    <a:pt x="16689" y="9693"/>
                  </a:lnTo>
                  <a:lnTo>
                    <a:pt x="18668" y="8555"/>
                  </a:lnTo>
                  <a:lnTo>
                    <a:pt x="18702" y="8589"/>
                  </a:lnTo>
                  <a:lnTo>
                    <a:pt x="18736" y="8623"/>
                  </a:lnTo>
                  <a:lnTo>
                    <a:pt x="18782" y="8635"/>
                  </a:lnTo>
                  <a:lnTo>
                    <a:pt x="18839" y="8646"/>
                  </a:lnTo>
                  <a:lnTo>
                    <a:pt x="18884" y="8635"/>
                  </a:lnTo>
                  <a:lnTo>
                    <a:pt x="18930" y="8623"/>
                  </a:lnTo>
                  <a:lnTo>
                    <a:pt x="18975" y="8589"/>
                  </a:lnTo>
                  <a:lnTo>
                    <a:pt x="19009" y="8555"/>
                  </a:lnTo>
                  <a:close/>
                  <a:moveTo>
                    <a:pt x="14277" y="8555"/>
                  </a:moveTo>
                  <a:lnTo>
                    <a:pt x="16245" y="9693"/>
                  </a:lnTo>
                  <a:lnTo>
                    <a:pt x="16222" y="9738"/>
                  </a:lnTo>
                  <a:lnTo>
                    <a:pt x="16222" y="9795"/>
                  </a:lnTo>
                  <a:lnTo>
                    <a:pt x="16222" y="9841"/>
                  </a:lnTo>
                  <a:lnTo>
                    <a:pt x="16245" y="9875"/>
                  </a:lnTo>
                  <a:lnTo>
                    <a:pt x="16256" y="9920"/>
                  </a:lnTo>
                  <a:lnTo>
                    <a:pt x="16290" y="9954"/>
                  </a:lnTo>
                  <a:lnTo>
                    <a:pt x="16325" y="9988"/>
                  </a:lnTo>
                  <a:lnTo>
                    <a:pt x="16359" y="10011"/>
                  </a:lnTo>
                  <a:lnTo>
                    <a:pt x="16404" y="10023"/>
                  </a:lnTo>
                  <a:lnTo>
                    <a:pt x="16450" y="10034"/>
                  </a:lnTo>
                  <a:lnTo>
                    <a:pt x="16450" y="12343"/>
                  </a:lnTo>
                  <a:lnTo>
                    <a:pt x="16404" y="12343"/>
                  </a:lnTo>
                  <a:lnTo>
                    <a:pt x="16370" y="12366"/>
                  </a:lnTo>
                  <a:lnTo>
                    <a:pt x="16336" y="12377"/>
                  </a:lnTo>
                  <a:lnTo>
                    <a:pt x="16313" y="12411"/>
                  </a:lnTo>
                  <a:lnTo>
                    <a:pt x="16290" y="12434"/>
                  </a:lnTo>
                  <a:lnTo>
                    <a:pt x="16268" y="12468"/>
                  </a:lnTo>
                  <a:lnTo>
                    <a:pt x="16256" y="12502"/>
                  </a:lnTo>
                  <a:lnTo>
                    <a:pt x="16256" y="12548"/>
                  </a:lnTo>
                  <a:lnTo>
                    <a:pt x="16256" y="12582"/>
                  </a:lnTo>
                  <a:lnTo>
                    <a:pt x="16268" y="12628"/>
                  </a:lnTo>
                  <a:lnTo>
                    <a:pt x="14254" y="13788"/>
                  </a:lnTo>
                  <a:lnTo>
                    <a:pt x="14231" y="13742"/>
                  </a:lnTo>
                  <a:lnTo>
                    <a:pt x="14186" y="13720"/>
                  </a:lnTo>
                  <a:lnTo>
                    <a:pt x="14140" y="13697"/>
                  </a:lnTo>
                  <a:lnTo>
                    <a:pt x="14049" y="13697"/>
                  </a:lnTo>
                  <a:lnTo>
                    <a:pt x="14004" y="13720"/>
                  </a:lnTo>
                  <a:lnTo>
                    <a:pt x="13958" y="13742"/>
                  </a:lnTo>
                  <a:lnTo>
                    <a:pt x="13936" y="13776"/>
                  </a:lnTo>
                  <a:lnTo>
                    <a:pt x="11956" y="12639"/>
                  </a:lnTo>
                  <a:lnTo>
                    <a:pt x="11968" y="12593"/>
                  </a:lnTo>
                  <a:lnTo>
                    <a:pt x="11979" y="12548"/>
                  </a:lnTo>
                  <a:lnTo>
                    <a:pt x="11968" y="12502"/>
                  </a:lnTo>
                  <a:lnTo>
                    <a:pt x="11956" y="12457"/>
                  </a:lnTo>
                  <a:lnTo>
                    <a:pt x="11934" y="12411"/>
                  </a:lnTo>
                  <a:lnTo>
                    <a:pt x="11911" y="12377"/>
                  </a:lnTo>
                  <a:lnTo>
                    <a:pt x="11877" y="12343"/>
                  </a:lnTo>
                  <a:lnTo>
                    <a:pt x="11843" y="12320"/>
                  </a:lnTo>
                  <a:lnTo>
                    <a:pt x="11797" y="12309"/>
                  </a:lnTo>
                  <a:lnTo>
                    <a:pt x="11752" y="12298"/>
                  </a:lnTo>
                  <a:lnTo>
                    <a:pt x="11752" y="10000"/>
                  </a:lnTo>
                  <a:lnTo>
                    <a:pt x="11786" y="9988"/>
                  </a:lnTo>
                  <a:lnTo>
                    <a:pt x="11820" y="9977"/>
                  </a:lnTo>
                  <a:lnTo>
                    <a:pt x="11877" y="9932"/>
                  </a:lnTo>
                  <a:lnTo>
                    <a:pt x="11922" y="9863"/>
                  </a:lnTo>
                  <a:lnTo>
                    <a:pt x="11934" y="9829"/>
                  </a:lnTo>
                  <a:lnTo>
                    <a:pt x="11934" y="9795"/>
                  </a:lnTo>
                  <a:lnTo>
                    <a:pt x="11934" y="9750"/>
                  </a:lnTo>
                  <a:lnTo>
                    <a:pt x="11922" y="9715"/>
                  </a:lnTo>
                  <a:lnTo>
                    <a:pt x="13913" y="8555"/>
                  </a:lnTo>
                  <a:lnTo>
                    <a:pt x="13947" y="8601"/>
                  </a:lnTo>
                  <a:lnTo>
                    <a:pt x="13993" y="8635"/>
                  </a:lnTo>
                  <a:lnTo>
                    <a:pt x="14038" y="8646"/>
                  </a:lnTo>
                  <a:lnTo>
                    <a:pt x="14095" y="8658"/>
                  </a:lnTo>
                  <a:lnTo>
                    <a:pt x="14152" y="8646"/>
                  </a:lnTo>
                  <a:lnTo>
                    <a:pt x="14197" y="8635"/>
                  </a:lnTo>
                  <a:lnTo>
                    <a:pt x="14243" y="8601"/>
                  </a:lnTo>
                  <a:lnTo>
                    <a:pt x="14277" y="8555"/>
                  </a:lnTo>
                  <a:close/>
                  <a:moveTo>
                    <a:pt x="16643" y="12662"/>
                  </a:moveTo>
                  <a:lnTo>
                    <a:pt x="18645" y="13822"/>
                  </a:lnTo>
                  <a:lnTo>
                    <a:pt x="18634" y="13856"/>
                  </a:lnTo>
                  <a:lnTo>
                    <a:pt x="18622" y="13902"/>
                  </a:lnTo>
                  <a:lnTo>
                    <a:pt x="18634" y="13936"/>
                  </a:lnTo>
                  <a:lnTo>
                    <a:pt x="18645" y="13970"/>
                  </a:lnTo>
                  <a:lnTo>
                    <a:pt x="18657" y="14004"/>
                  </a:lnTo>
                  <a:lnTo>
                    <a:pt x="18679" y="14038"/>
                  </a:lnTo>
                  <a:lnTo>
                    <a:pt x="18736" y="14084"/>
                  </a:lnTo>
                  <a:lnTo>
                    <a:pt x="18782" y="14095"/>
                  </a:lnTo>
                  <a:lnTo>
                    <a:pt x="18816" y="14106"/>
                  </a:lnTo>
                  <a:lnTo>
                    <a:pt x="18816" y="16472"/>
                  </a:lnTo>
                  <a:lnTo>
                    <a:pt x="18748" y="16495"/>
                  </a:lnTo>
                  <a:lnTo>
                    <a:pt x="18702" y="16529"/>
                  </a:lnTo>
                  <a:lnTo>
                    <a:pt x="18668" y="16586"/>
                  </a:lnTo>
                  <a:lnTo>
                    <a:pt x="18657" y="16654"/>
                  </a:lnTo>
                  <a:lnTo>
                    <a:pt x="18668" y="16711"/>
                  </a:lnTo>
                  <a:lnTo>
                    <a:pt x="16689" y="17849"/>
                  </a:lnTo>
                  <a:lnTo>
                    <a:pt x="16643" y="17803"/>
                  </a:lnTo>
                  <a:lnTo>
                    <a:pt x="16598" y="17769"/>
                  </a:lnTo>
                  <a:lnTo>
                    <a:pt x="16529" y="17735"/>
                  </a:lnTo>
                  <a:lnTo>
                    <a:pt x="16393" y="17735"/>
                  </a:lnTo>
                  <a:lnTo>
                    <a:pt x="16336" y="17758"/>
                  </a:lnTo>
                  <a:lnTo>
                    <a:pt x="16279" y="17803"/>
                  </a:lnTo>
                  <a:lnTo>
                    <a:pt x="16234" y="17849"/>
                  </a:lnTo>
                  <a:lnTo>
                    <a:pt x="14345" y="16757"/>
                  </a:lnTo>
                  <a:lnTo>
                    <a:pt x="14357" y="16711"/>
                  </a:lnTo>
                  <a:lnTo>
                    <a:pt x="14357" y="16654"/>
                  </a:lnTo>
                  <a:lnTo>
                    <a:pt x="14357" y="16598"/>
                  </a:lnTo>
                  <a:lnTo>
                    <a:pt x="14345" y="16552"/>
                  </a:lnTo>
                  <a:lnTo>
                    <a:pt x="14322" y="16507"/>
                  </a:lnTo>
                  <a:lnTo>
                    <a:pt x="14288" y="16472"/>
                  </a:lnTo>
                  <a:lnTo>
                    <a:pt x="14254" y="16438"/>
                  </a:lnTo>
                  <a:lnTo>
                    <a:pt x="14220" y="16416"/>
                  </a:lnTo>
                  <a:lnTo>
                    <a:pt x="14175" y="16393"/>
                  </a:lnTo>
                  <a:lnTo>
                    <a:pt x="14118" y="16393"/>
                  </a:lnTo>
                  <a:lnTo>
                    <a:pt x="14118" y="14095"/>
                  </a:lnTo>
                  <a:lnTo>
                    <a:pt x="14186" y="14072"/>
                  </a:lnTo>
                  <a:lnTo>
                    <a:pt x="14243" y="14027"/>
                  </a:lnTo>
                  <a:lnTo>
                    <a:pt x="14277" y="13970"/>
                  </a:lnTo>
                  <a:lnTo>
                    <a:pt x="14288" y="13936"/>
                  </a:lnTo>
                  <a:lnTo>
                    <a:pt x="14300" y="13902"/>
                  </a:lnTo>
                  <a:lnTo>
                    <a:pt x="14288" y="13856"/>
                  </a:lnTo>
                  <a:lnTo>
                    <a:pt x="14277" y="13822"/>
                  </a:lnTo>
                  <a:lnTo>
                    <a:pt x="16290" y="12662"/>
                  </a:lnTo>
                  <a:lnTo>
                    <a:pt x="16325" y="12707"/>
                  </a:lnTo>
                  <a:lnTo>
                    <a:pt x="16359" y="12730"/>
                  </a:lnTo>
                  <a:lnTo>
                    <a:pt x="16416" y="12753"/>
                  </a:lnTo>
                  <a:lnTo>
                    <a:pt x="16518" y="12753"/>
                  </a:lnTo>
                  <a:lnTo>
                    <a:pt x="16563" y="12730"/>
                  </a:lnTo>
                  <a:lnTo>
                    <a:pt x="16609" y="12696"/>
                  </a:lnTo>
                  <a:lnTo>
                    <a:pt x="16643" y="12662"/>
                  </a:lnTo>
                  <a:close/>
                  <a:moveTo>
                    <a:pt x="7190" y="12684"/>
                  </a:moveTo>
                  <a:lnTo>
                    <a:pt x="9147" y="13811"/>
                  </a:lnTo>
                  <a:lnTo>
                    <a:pt x="9135" y="13856"/>
                  </a:lnTo>
                  <a:lnTo>
                    <a:pt x="9135" y="13902"/>
                  </a:lnTo>
                  <a:lnTo>
                    <a:pt x="9135" y="13936"/>
                  </a:lnTo>
                  <a:lnTo>
                    <a:pt x="9147" y="13981"/>
                  </a:lnTo>
                  <a:lnTo>
                    <a:pt x="9169" y="14015"/>
                  </a:lnTo>
                  <a:lnTo>
                    <a:pt x="9192" y="14049"/>
                  </a:lnTo>
                  <a:lnTo>
                    <a:pt x="9226" y="14072"/>
                  </a:lnTo>
                  <a:lnTo>
                    <a:pt x="9260" y="14095"/>
                  </a:lnTo>
                  <a:lnTo>
                    <a:pt x="9295" y="14106"/>
                  </a:lnTo>
                  <a:lnTo>
                    <a:pt x="9329" y="14118"/>
                  </a:lnTo>
                  <a:lnTo>
                    <a:pt x="9329" y="16461"/>
                  </a:lnTo>
                  <a:lnTo>
                    <a:pt x="9272" y="16484"/>
                  </a:lnTo>
                  <a:lnTo>
                    <a:pt x="9215" y="16529"/>
                  </a:lnTo>
                  <a:lnTo>
                    <a:pt x="9181" y="16586"/>
                  </a:lnTo>
                  <a:lnTo>
                    <a:pt x="9169" y="16654"/>
                  </a:lnTo>
                  <a:lnTo>
                    <a:pt x="9181" y="16723"/>
                  </a:lnTo>
                  <a:lnTo>
                    <a:pt x="7167" y="17883"/>
                  </a:lnTo>
                  <a:lnTo>
                    <a:pt x="7133" y="17837"/>
                  </a:lnTo>
                  <a:lnTo>
                    <a:pt x="7088" y="17803"/>
                  </a:lnTo>
                  <a:lnTo>
                    <a:pt x="7042" y="17792"/>
                  </a:lnTo>
                  <a:lnTo>
                    <a:pt x="6985" y="17781"/>
                  </a:lnTo>
                  <a:lnTo>
                    <a:pt x="6928" y="17792"/>
                  </a:lnTo>
                  <a:lnTo>
                    <a:pt x="6883" y="17803"/>
                  </a:lnTo>
                  <a:lnTo>
                    <a:pt x="6837" y="17837"/>
                  </a:lnTo>
                  <a:lnTo>
                    <a:pt x="6803" y="17883"/>
                  </a:lnTo>
                  <a:lnTo>
                    <a:pt x="4779" y="16711"/>
                  </a:lnTo>
                  <a:lnTo>
                    <a:pt x="4790" y="16654"/>
                  </a:lnTo>
                  <a:lnTo>
                    <a:pt x="4779" y="16586"/>
                  </a:lnTo>
                  <a:lnTo>
                    <a:pt x="4744" y="16541"/>
                  </a:lnTo>
                  <a:lnTo>
                    <a:pt x="4699" y="16507"/>
                  </a:lnTo>
                  <a:lnTo>
                    <a:pt x="4642" y="16484"/>
                  </a:lnTo>
                  <a:lnTo>
                    <a:pt x="4642" y="14129"/>
                  </a:lnTo>
                  <a:lnTo>
                    <a:pt x="4676" y="14129"/>
                  </a:lnTo>
                  <a:lnTo>
                    <a:pt x="4722" y="14106"/>
                  </a:lnTo>
                  <a:lnTo>
                    <a:pt x="4756" y="14084"/>
                  </a:lnTo>
                  <a:lnTo>
                    <a:pt x="4790" y="14061"/>
                  </a:lnTo>
                  <a:lnTo>
                    <a:pt x="4813" y="14027"/>
                  </a:lnTo>
                  <a:lnTo>
                    <a:pt x="4835" y="13981"/>
                  </a:lnTo>
                  <a:lnTo>
                    <a:pt x="4847" y="13936"/>
                  </a:lnTo>
                  <a:lnTo>
                    <a:pt x="4858" y="13902"/>
                  </a:lnTo>
                  <a:lnTo>
                    <a:pt x="4847" y="13845"/>
                  </a:lnTo>
                  <a:lnTo>
                    <a:pt x="4835" y="13799"/>
                  </a:lnTo>
                  <a:lnTo>
                    <a:pt x="6781" y="12684"/>
                  </a:lnTo>
                  <a:lnTo>
                    <a:pt x="6815" y="12730"/>
                  </a:lnTo>
                  <a:lnTo>
                    <a:pt x="6860" y="12764"/>
                  </a:lnTo>
                  <a:lnTo>
                    <a:pt x="6917" y="12787"/>
                  </a:lnTo>
                  <a:lnTo>
                    <a:pt x="6985" y="12798"/>
                  </a:lnTo>
                  <a:lnTo>
                    <a:pt x="7042" y="12787"/>
                  </a:lnTo>
                  <a:lnTo>
                    <a:pt x="7099" y="12764"/>
                  </a:lnTo>
                  <a:lnTo>
                    <a:pt x="7156" y="12730"/>
                  </a:lnTo>
                  <a:lnTo>
                    <a:pt x="7190" y="12684"/>
                  </a:lnTo>
                  <a:close/>
                  <a:moveTo>
                    <a:pt x="4756" y="16745"/>
                  </a:moveTo>
                  <a:lnTo>
                    <a:pt x="6781" y="17917"/>
                  </a:lnTo>
                  <a:lnTo>
                    <a:pt x="6769" y="17963"/>
                  </a:lnTo>
                  <a:lnTo>
                    <a:pt x="6769" y="17997"/>
                  </a:lnTo>
                  <a:lnTo>
                    <a:pt x="6769" y="18042"/>
                  </a:lnTo>
                  <a:lnTo>
                    <a:pt x="6781" y="18076"/>
                  </a:lnTo>
                  <a:lnTo>
                    <a:pt x="6803" y="18111"/>
                  </a:lnTo>
                  <a:lnTo>
                    <a:pt x="6826" y="18145"/>
                  </a:lnTo>
                  <a:lnTo>
                    <a:pt x="6849" y="18179"/>
                  </a:lnTo>
                  <a:lnTo>
                    <a:pt x="6883" y="18190"/>
                  </a:lnTo>
                  <a:lnTo>
                    <a:pt x="6917" y="18213"/>
                  </a:lnTo>
                  <a:lnTo>
                    <a:pt x="6963" y="18213"/>
                  </a:lnTo>
                  <a:lnTo>
                    <a:pt x="6963" y="20511"/>
                  </a:lnTo>
                  <a:lnTo>
                    <a:pt x="6917" y="20511"/>
                  </a:lnTo>
                  <a:lnTo>
                    <a:pt x="6872" y="20533"/>
                  </a:lnTo>
                  <a:lnTo>
                    <a:pt x="6837" y="20556"/>
                  </a:lnTo>
                  <a:lnTo>
                    <a:pt x="6803" y="20590"/>
                  </a:lnTo>
                  <a:lnTo>
                    <a:pt x="6769" y="20624"/>
                  </a:lnTo>
                  <a:lnTo>
                    <a:pt x="6746" y="20670"/>
                  </a:lnTo>
                  <a:lnTo>
                    <a:pt x="6735" y="20704"/>
                  </a:lnTo>
                  <a:lnTo>
                    <a:pt x="6735" y="20761"/>
                  </a:lnTo>
                  <a:lnTo>
                    <a:pt x="6735" y="20806"/>
                  </a:lnTo>
                  <a:lnTo>
                    <a:pt x="6758" y="20852"/>
                  </a:lnTo>
                  <a:lnTo>
                    <a:pt x="4790" y="21990"/>
                  </a:lnTo>
                  <a:lnTo>
                    <a:pt x="4756" y="21955"/>
                  </a:lnTo>
                  <a:lnTo>
                    <a:pt x="4710" y="21921"/>
                  </a:lnTo>
                  <a:lnTo>
                    <a:pt x="4665" y="21910"/>
                  </a:lnTo>
                  <a:lnTo>
                    <a:pt x="4619" y="21899"/>
                  </a:lnTo>
                  <a:lnTo>
                    <a:pt x="4562" y="21910"/>
                  </a:lnTo>
                  <a:lnTo>
                    <a:pt x="4517" y="21921"/>
                  </a:lnTo>
                  <a:lnTo>
                    <a:pt x="4471" y="21955"/>
                  </a:lnTo>
                  <a:lnTo>
                    <a:pt x="4449" y="21990"/>
                  </a:lnTo>
                  <a:lnTo>
                    <a:pt x="2401" y="20806"/>
                  </a:lnTo>
                  <a:lnTo>
                    <a:pt x="2412" y="20761"/>
                  </a:lnTo>
                  <a:lnTo>
                    <a:pt x="2401" y="20704"/>
                  </a:lnTo>
                  <a:lnTo>
                    <a:pt x="2367" y="20647"/>
                  </a:lnTo>
                  <a:lnTo>
                    <a:pt x="2321" y="20613"/>
                  </a:lnTo>
                  <a:lnTo>
                    <a:pt x="2265" y="20590"/>
                  </a:lnTo>
                  <a:lnTo>
                    <a:pt x="2265" y="18270"/>
                  </a:lnTo>
                  <a:lnTo>
                    <a:pt x="2321" y="18258"/>
                  </a:lnTo>
                  <a:lnTo>
                    <a:pt x="2367" y="18236"/>
                  </a:lnTo>
                  <a:lnTo>
                    <a:pt x="2401" y="18213"/>
                  </a:lnTo>
                  <a:lnTo>
                    <a:pt x="2435" y="18179"/>
                  </a:lnTo>
                  <a:lnTo>
                    <a:pt x="2469" y="18145"/>
                  </a:lnTo>
                  <a:lnTo>
                    <a:pt x="2492" y="18099"/>
                  </a:lnTo>
                  <a:lnTo>
                    <a:pt x="2503" y="18054"/>
                  </a:lnTo>
                  <a:lnTo>
                    <a:pt x="2515" y="17997"/>
                  </a:lnTo>
                  <a:lnTo>
                    <a:pt x="2503" y="17940"/>
                  </a:lnTo>
                  <a:lnTo>
                    <a:pt x="2492" y="17894"/>
                  </a:lnTo>
                  <a:lnTo>
                    <a:pt x="4471" y="16745"/>
                  </a:lnTo>
                  <a:lnTo>
                    <a:pt x="4494" y="16780"/>
                  </a:lnTo>
                  <a:lnTo>
                    <a:pt x="4528" y="16802"/>
                  </a:lnTo>
                  <a:lnTo>
                    <a:pt x="4574" y="16825"/>
                  </a:lnTo>
                  <a:lnTo>
                    <a:pt x="4653" y="16825"/>
                  </a:lnTo>
                  <a:lnTo>
                    <a:pt x="4699" y="16802"/>
                  </a:lnTo>
                  <a:lnTo>
                    <a:pt x="4733" y="16780"/>
                  </a:lnTo>
                  <a:lnTo>
                    <a:pt x="4756" y="16745"/>
                  </a:lnTo>
                  <a:close/>
                  <a:moveTo>
                    <a:pt x="7190" y="20897"/>
                  </a:moveTo>
                  <a:lnTo>
                    <a:pt x="9192" y="22046"/>
                  </a:lnTo>
                  <a:lnTo>
                    <a:pt x="9181" y="22103"/>
                  </a:lnTo>
                  <a:lnTo>
                    <a:pt x="9192" y="22172"/>
                  </a:lnTo>
                  <a:lnTo>
                    <a:pt x="9226" y="22228"/>
                  </a:lnTo>
                  <a:lnTo>
                    <a:pt x="9272" y="22263"/>
                  </a:lnTo>
                  <a:lnTo>
                    <a:pt x="9329" y="22285"/>
                  </a:lnTo>
                  <a:lnTo>
                    <a:pt x="9329" y="24617"/>
                  </a:lnTo>
                  <a:lnTo>
                    <a:pt x="9283" y="24629"/>
                  </a:lnTo>
                  <a:lnTo>
                    <a:pt x="9238" y="24640"/>
                  </a:lnTo>
                  <a:lnTo>
                    <a:pt x="9204" y="24663"/>
                  </a:lnTo>
                  <a:lnTo>
                    <a:pt x="9169" y="24697"/>
                  </a:lnTo>
                  <a:lnTo>
                    <a:pt x="9147" y="24731"/>
                  </a:lnTo>
                  <a:lnTo>
                    <a:pt x="9124" y="24776"/>
                  </a:lnTo>
                  <a:lnTo>
                    <a:pt x="9113" y="24811"/>
                  </a:lnTo>
                  <a:lnTo>
                    <a:pt x="9101" y="24867"/>
                  </a:lnTo>
                  <a:lnTo>
                    <a:pt x="9113" y="24913"/>
                  </a:lnTo>
                  <a:lnTo>
                    <a:pt x="9124" y="24958"/>
                  </a:lnTo>
                  <a:lnTo>
                    <a:pt x="7167" y="26085"/>
                  </a:lnTo>
                  <a:lnTo>
                    <a:pt x="7133" y="26051"/>
                  </a:lnTo>
                  <a:lnTo>
                    <a:pt x="7088" y="26016"/>
                  </a:lnTo>
                  <a:lnTo>
                    <a:pt x="7042" y="25994"/>
                  </a:lnTo>
                  <a:lnTo>
                    <a:pt x="6928" y="25994"/>
                  </a:lnTo>
                  <a:lnTo>
                    <a:pt x="6883" y="26016"/>
                  </a:lnTo>
                  <a:lnTo>
                    <a:pt x="6837" y="26051"/>
                  </a:lnTo>
                  <a:lnTo>
                    <a:pt x="6803" y="26085"/>
                  </a:lnTo>
                  <a:lnTo>
                    <a:pt x="4835" y="24958"/>
                  </a:lnTo>
                  <a:lnTo>
                    <a:pt x="4847" y="24913"/>
                  </a:lnTo>
                  <a:lnTo>
                    <a:pt x="4858" y="24867"/>
                  </a:lnTo>
                  <a:lnTo>
                    <a:pt x="4847" y="24822"/>
                  </a:lnTo>
                  <a:lnTo>
                    <a:pt x="4835" y="24776"/>
                  </a:lnTo>
                  <a:lnTo>
                    <a:pt x="4824" y="24731"/>
                  </a:lnTo>
                  <a:lnTo>
                    <a:pt x="4790" y="24697"/>
                  </a:lnTo>
                  <a:lnTo>
                    <a:pt x="4756" y="24674"/>
                  </a:lnTo>
                  <a:lnTo>
                    <a:pt x="4722" y="24651"/>
                  </a:lnTo>
                  <a:lnTo>
                    <a:pt x="4688" y="24629"/>
                  </a:lnTo>
                  <a:lnTo>
                    <a:pt x="4642" y="24629"/>
                  </a:lnTo>
                  <a:lnTo>
                    <a:pt x="4642" y="22308"/>
                  </a:lnTo>
                  <a:lnTo>
                    <a:pt x="4676" y="22308"/>
                  </a:lnTo>
                  <a:lnTo>
                    <a:pt x="4710" y="22285"/>
                  </a:lnTo>
                  <a:lnTo>
                    <a:pt x="4767" y="22240"/>
                  </a:lnTo>
                  <a:lnTo>
                    <a:pt x="4801" y="22183"/>
                  </a:lnTo>
                  <a:lnTo>
                    <a:pt x="4813" y="22149"/>
                  </a:lnTo>
                  <a:lnTo>
                    <a:pt x="4824" y="22103"/>
                  </a:lnTo>
                  <a:lnTo>
                    <a:pt x="4813" y="22069"/>
                  </a:lnTo>
                  <a:lnTo>
                    <a:pt x="4801" y="22035"/>
                  </a:lnTo>
                  <a:lnTo>
                    <a:pt x="6769" y="20897"/>
                  </a:lnTo>
                  <a:lnTo>
                    <a:pt x="6815" y="20943"/>
                  </a:lnTo>
                  <a:lnTo>
                    <a:pt x="6860" y="20977"/>
                  </a:lnTo>
                  <a:lnTo>
                    <a:pt x="6917" y="21000"/>
                  </a:lnTo>
                  <a:lnTo>
                    <a:pt x="6985" y="21011"/>
                  </a:lnTo>
                  <a:lnTo>
                    <a:pt x="7054" y="21000"/>
                  </a:lnTo>
                  <a:lnTo>
                    <a:pt x="7110" y="20977"/>
                  </a:lnTo>
                  <a:lnTo>
                    <a:pt x="7156" y="20943"/>
                  </a:lnTo>
                  <a:lnTo>
                    <a:pt x="7190" y="20897"/>
                  </a:lnTo>
                  <a:close/>
                  <a:moveTo>
                    <a:pt x="16643" y="20875"/>
                  </a:moveTo>
                  <a:lnTo>
                    <a:pt x="18634" y="22024"/>
                  </a:lnTo>
                  <a:lnTo>
                    <a:pt x="18622" y="22058"/>
                  </a:lnTo>
                  <a:lnTo>
                    <a:pt x="18611" y="22103"/>
                  </a:lnTo>
                  <a:lnTo>
                    <a:pt x="18622" y="22149"/>
                  </a:lnTo>
                  <a:lnTo>
                    <a:pt x="18634" y="22183"/>
                  </a:lnTo>
                  <a:lnTo>
                    <a:pt x="18645" y="22228"/>
                  </a:lnTo>
                  <a:lnTo>
                    <a:pt x="18668" y="22251"/>
                  </a:lnTo>
                  <a:lnTo>
                    <a:pt x="18702" y="22285"/>
                  </a:lnTo>
                  <a:lnTo>
                    <a:pt x="18736" y="22308"/>
                  </a:lnTo>
                  <a:lnTo>
                    <a:pt x="18770" y="22319"/>
                  </a:lnTo>
                  <a:lnTo>
                    <a:pt x="18816" y="22319"/>
                  </a:lnTo>
                  <a:lnTo>
                    <a:pt x="18816" y="24685"/>
                  </a:lnTo>
                  <a:lnTo>
                    <a:pt x="18748" y="24708"/>
                  </a:lnTo>
                  <a:lnTo>
                    <a:pt x="18702" y="24742"/>
                  </a:lnTo>
                  <a:lnTo>
                    <a:pt x="18668" y="24799"/>
                  </a:lnTo>
                  <a:lnTo>
                    <a:pt x="18657" y="24867"/>
                  </a:lnTo>
                  <a:lnTo>
                    <a:pt x="18668" y="24924"/>
                  </a:lnTo>
                  <a:lnTo>
                    <a:pt x="16654" y="26085"/>
                  </a:lnTo>
                  <a:lnTo>
                    <a:pt x="16620" y="26051"/>
                  </a:lnTo>
                  <a:lnTo>
                    <a:pt x="16575" y="26016"/>
                  </a:lnTo>
                  <a:lnTo>
                    <a:pt x="16518" y="25994"/>
                  </a:lnTo>
                  <a:lnTo>
                    <a:pt x="16461" y="25982"/>
                  </a:lnTo>
                  <a:lnTo>
                    <a:pt x="16404" y="25994"/>
                  </a:lnTo>
                  <a:lnTo>
                    <a:pt x="16359" y="26016"/>
                  </a:lnTo>
                  <a:lnTo>
                    <a:pt x="16313" y="26039"/>
                  </a:lnTo>
                  <a:lnTo>
                    <a:pt x="16279" y="26085"/>
                  </a:lnTo>
                  <a:lnTo>
                    <a:pt x="14300" y="24947"/>
                  </a:lnTo>
                  <a:lnTo>
                    <a:pt x="14311" y="24902"/>
                  </a:lnTo>
                  <a:lnTo>
                    <a:pt x="14311" y="24867"/>
                  </a:lnTo>
                  <a:lnTo>
                    <a:pt x="14311" y="24822"/>
                  </a:lnTo>
                  <a:lnTo>
                    <a:pt x="14300" y="24788"/>
                  </a:lnTo>
                  <a:lnTo>
                    <a:pt x="14277" y="24754"/>
                  </a:lnTo>
                  <a:lnTo>
                    <a:pt x="14254" y="24720"/>
                  </a:lnTo>
                  <a:lnTo>
                    <a:pt x="14231" y="24697"/>
                  </a:lnTo>
                  <a:lnTo>
                    <a:pt x="14197" y="24674"/>
                  </a:lnTo>
                  <a:lnTo>
                    <a:pt x="14163" y="24651"/>
                  </a:lnTo>
                  <a:lnTo>
                    <a:pt x="14118" y="24651"/>
                  </a:lnTo>
                  <a:lnTo>
                    <a:pt x="14118" y="22274"/>
                  </a:lnTo>
                  <a:lnTo>
                    <a:pt x="14175" y="22263"/>
                  </a:lnTo>
                  <a:lnTo>
                    <a:pt x="14231" y="22217"/>
                  </a:lnTo>
                  <a:lnTo>
                    <a:pt x="14254" y="22172"/>
                  </a:lnTo>
                  <a:lnTo>
                    <a:pt x="14266" y="22103"/>
                  </a:lnTo>
                  <a:lnTo>
                    <a:pt x="14254" y="22046"/>
                  </a:lnTo>
                  <a:lnTo>
                    <a:pt x="16279" y="20875"/>
                  </a:lnTo>
                  <a:lnTo>
                    <a:pt x="16313" y="20920"/>
                  </a:lnTo>
                  <a:lnTo>
                    <a:pt x="16359" y="20954"/>
                  </a:lnTo>
                  <a:lnTo>
                    <a:pt x="16404" y="20966"/>
                  </a:lnTo>
                  <a:lnTo>
                    <a:pt x="16461" y="20977"/>
                  </a:lnTo>
                  <a:lnTo>
                    <a:pt x="16518" y="20966"/>
                  </a:lnTo>
                  <a:lnTo>
                    <a:pt x="16575" y="20954"/>
                  </a:lnTo>
                  <a:lnTo>
                    <a:pt x="16609" y="20920"/>
                  </a:lnTo>
                  <a:lnTo>
                    <a:pt x="16643" y="20875"/>
                  </a:lnTo>
                  <a:close/>
                  <a:moveTo>
                    <a:pt x="11877" y="20863"/>
                  </a:moveTo>
                  <a:lnTo>
                    <a:pt x="13924" y="22046"/>
                  </a:lnTo>
                  <a:lnTo>
                    <a:pt x="13913" y="22103"/>
                  </a:lnTo>
                  <a:lnTo>
                    <a:pt x="13936" y="22172"/>
                  </a:lnTo>
                  <a:lnTo>
                    <a:pt x="13958" y="22228"/>
                  </a:lnTo>
                  <a:lnTo>
                    <a:pt x="14015" y="22263"/>
                  </a:lnTo>
                  <a:lnTo>
                    <a:pt x="14072" y="22285"/>
                  </a:lnTo>
                  <a:lnTo>
                    <a:pt x="14072" y="24651"/>
                  </a:lnTo>
                  <a:lnTo>
                    <a:pt x="14038" y="24651"/>
                  </a:lnTo>
                  <a:lnTo>
                    <a:pt x="13993" y="24674"/>
                  </a:lnTo>
                  <a:lnTo>
                    <a:pt x="13958" y="24685"/>
                  </a:lnTo>
                  <a:lnTo>
                    <a:pt x="13936" y="24720"/>
                  </a:lnTo>
                  <a:lnTo>
                    <a:pt x="13913" y="24742"/>
                  </a:lnTo>
                  <a:lnTo>
                    <a:pt x="13890" y="24788"/>
                  </a:lnTo>
                  <a:lnTo>
                    <a:pt x="13879" y="24822"/>
                  </a:lnTo>
                  <a:lnTo>
                    <a:pt x="13879" y="24867"/>
                  </a:lnTo>
                  <a:lnTo>
                    <a:pt x="13879" y="24902"/>
                  </a:lnTo>
                  <a:lnTo>
                    <a:pt x="13890" y="24947"/>
                  </a:lnTo>
                  <a:lnTo>
                    <a:pt x="11865" y="26119"/>
                  </a:lnTo>
                  <a:lnTo>
                    <a:pt x="11843" y="26085"/>
                  </a:lnTo>
                  <a:lnTo>
                    <a:pt x="11809" y="26062"/>
                  </a:lnTo>
                  <a:lnTo>
                    <a:pt x="11763" y="26051"/>
                  </a:lnTo>
                  <a:lnTo>
                    <a:pt x="11729" y="26039"/>
                  </a:lnTo>
                  <a:lnTo>
                    <a:pt x="11683" y="26051"/>
                  </a:lnTo>
                  <a:lnTo>
                    <a:pt x="11649" y="26062"/>
                  </a:lnTo>
                  <a:lnTo>
                    <a:pt x="11615" y="26085"/>
                  </a:lnTo>
                  <a:lnTo>
                    <a:pt x="11581" y="26119"/>
                  </a:lnTo>
                  <a:lnTo>
                    <a:pt x="9590" y="24958"/>
                  </a:lnTo>
                  <a:lnTo>
                    <a:pt x="9602" y="24913"/>
                  </a:lnTo>
                  <a:lnTo>
                    <a:pt x="9602" y="24867"/>
                  </a:lnTo>
                  <a:lnTo>
                    <a:pt x="9602" y="24811"/>
                  </a:lnTo>
                  <a:lnTo>
                    <a:pt x="9590" y="24776"/>
                  </a:lnTo>
                  <a:lnTo>
                    <a:pt x="9568" y="24731"/>
                  </a:lnTo>
                  <a:lnTo>
                    <a:pt x="9533" y="24697"/>
                  </a:lnTo>
                  <a:lnTo>
                    <a:pt x="9511" y="24663"/>
                  </a:lnTo>
                  <a:lnTo>
                    <a:pt x="9465" y="24640"/>
                  </a:lnTo>
                  <a:lnTo>
                    <a:pt x="9420" y="24629"/>
                  </a:lnTo>
                  <a:lnTo>
                    <a:pt x="9374" y="24617"/>
                  </a:lnTo>
                  <a:lnTo>
                    <a:pt x="9374" y="22285"/>
                  </a:lnTo>
                  <a:lnTo>
                    <a:pt x="9442" y="22263"/>
                  </a:lnTo>
                  <a:lnTo>
                    <a:pt x="9488" y="22228"/>
                  </a:lnTo>
                  <a:lnTo>
                    <a:pt x="9522" y="22172"/>
                  </a:lnTo>
                  <a:lnTo>
                    <a:pt x="9533" y="22103"/>
                  </a:lnTo>
                  <a:lnTo>
                    <a:pt x="9522" y="22046"/>
                  </a:lnTo>
                  <a:lnTo>
                    <a:pt x="11570" y="20863"/>
                  </a:lnTo>
                  <a:lnTo>
                    <a:pt x="11604" y="20897"/>
                  </a:lnTo>
                  <a:lnTo>
                    <a:pt x="11638" y="20920"/>
                  </a:lnTo>
                  <a:lnTo>
                    <a:pt x="11672" y="20943"/>
                  </a:lnTo>
                  <a:lnTo>
                    <a:pt x="11774" y="20943"/>
                  </a:lnTo>
                  <a:lnTo>
                    <a:pt x="11820" y="20920"/>
                  </a:lnTo>
                  <a:lnTo>
                    <a:pt x="11854" y="20897"/>
                  </a:lnTo>
                  <a:lnTo>
                    <a:pt x="11877" y="20863"/>
                  </a:lnTo>
                  <a:close/>
                  <a:moveTo>
                    <a:pt x="1" y="1"/>
                  </a:moveTo>
                  <a:lnTo>
                    <a:pt x="1" y="467"/>
                  </a:lnTo>
                  <a:lnTo>
                    <a:pt x="58" y="422"/>
                  </a:lnTo>
                  <a:lnTo>
                    <a:pt x="103" y="376"/>
                  </a:lnTo>
                  <a:lnTo>
                    <a:pt x="2014" y="1480"/>
                  </a:lnTo>
                  <a:lnTo>
                    <a:pt x="2003" y="1525"/>
                  </a:lnTo>
                  <a:lnTo>
                    <a:pt x="1992" y="1582"/>
                  </a:lnTo>
                  <a:lnTo>
                    <a:pt x="2003" y="1628"/>
                  </a:lnTo>
                  <a:lnTo>
                    <a:pt x="2014" y="1673"/>
                  </a:lnTo>
                  <a:lnTo>
                    <a:pt x="2037" y="1719"/>
                  </a:lnTo>
                  <a:lnTo>
                    <a:pt x="2060" y="1753"/>
                  </a:lnTo>
                  <a:lnTo>
                    <a:pt x="2094" y="1775"/>
                  </a:lnTo>
                  <a:lnTo>
                    <a:pt x="2128" y="1810"/>
                  </a:lnTo>
                  <a:lnTo>
                    <a:pt x="2174" y="1821"/>
                  </a:lnTo>
                  <a:lnTo>
                    <a:pt x="2219" y="1832"/>
                  </a:lnTo>
                  <a:lnTo>
                    <a:pt x="2219" y="4142"/>
                  </a:lnTo>
                  <a:lnTo>
                    <a:pt x="2151" y="4164"/>
                  </a:lnTo>
                  <a:lnTo>
                    <a:pt x="2094" y="4210"/>
                  </a:lnTo>
                  <a:lnTo>
                    <a:pt x="2060" y="4267"/>
                  </a:lnTo>
                  <a:lnTo>
                    <a:pt x="2048" y="4301"/>
                  </a:lnTo>
                  <a:lnTo>
                    <a:pt x="2048" y="4335"/>
                  </a:lnTo>
                  <a:lnTo>
                    <a:pt x="2060" y="4403"/>
                  </a:lnTo>
                  <a:lnTo>
                    <a:pt x="35" y="5575"/>
                  </a:lnTo>
                  <a:lnTo>
                    <a:pt x="1" y="5529"/>
                  </a:lnTo>
                  <a:lnTo>
                    <a:pt x="1" y="5836"/>
                  </a:lnTo>
                  <a:lnTo>
                    <a:pt x="35" y="5802"/>
                  </a:lnTo>
                  <a:lnTo>
                    <a:pt x="58" y="5768"/>
                  </a:lnTo>
                  <a:lnTo>
                    <a:pt x="69" y="5734"/>
                  </a:lnTo>
                  <a:lnTo>
                    <a:pt x="69" y="5689"/>
                  </a:lnTo>
                  <a:lnTo>
                    <a:pt x="69" y="5643"/>
                  </a:lnTo>
                  <a:lnTo>
                    <a:pt x="58" y="5609"/>
                  </a:lnTo>
                  <a:lnTo>
                    <a:pt x="2083" y="4449"/>
                  </a:lnTo>
                  <a:lnTo>
                    <a:pt x="2117" y="4483"/>
                  </a:lnTo>
                  <a:lnTo>
                    <a:pt x="2151" y="4506"/>
                  </a:lnTo>
                  <a:lnTo>
                    <a:pt x="2196" y="4528"/>
                  </a:lnTo>
                  <a:lnTo>
                    <a:pt x="2299" y="4528"/>
                  </a:lnTo>
                  <a:lnTo>
                    <a:pt x="2333" y="4506"/>
                  </a:lnTo>
                  <a:lnTo>
                    <a:pt x="2378" y="4483"/>
                  </a:lnTo>
                  <a:lnTo>
                    <a:pt x="2412" y="4437"/>
                  </a:lnTo>
                  <a:lnTo>
                    <a:pt x="4415" y="5598"/>
                  </a:lnTo>
                  <a:lnTo>
                    <a:pt x="4403" y="5643"/>
                  </a:lnTo>
                  <a:lnTo>
                    <a:pt x="4392" y="5689"/>
                  </a:lnTo>
                  <a:lnTo>
                    <a:pt x="4403" y="5723"/>
                  </a:lnTo>
                  <a:lnTo>
                    <a:pt x="4415" y="5768"/>
                  </a:lnTo>
                  <a:lnTo>
                    <a:pt x="4426" y="5802"/>
                  </a:lnTo>
                  <a:lnTo>
                    <a:pt x="4449" y="5836"/>
                  </a:lnTo>
                  <a:lnTo>
                    <a:pt x="4483" y="5859"/>
                  </a:lnTo>
                  <a:lnTo>
                    <a:pt x="4517" y="5882"/>
                  </a:lnTo>
                  <a:lnTo>
                    <a:pt x="4551" y="5893"/>
                  </a:lnTo>
                  <a:lnTo>
                    <a:pt x="4597" y="5905"/>
                  </a:lnTo>
                  <a:lnTo>
                    <a:pt x="4597" y="8237"/>
                  </a:lnTo>
                  <a:lnTo>
                    <a:pt x="4551" y="8248"/>
                  </a:lnTo>
                  <a:lnTo>
                    <a:pt x="4517" y="8259"/>
                  </a:lnTo>
                  <a:lnTo>
                    <a:pt x="4460" y="8305"/>
                  </a:lnTo>
                  <a:lnTo>
                    <a:pt x="4437" y="8328"/>
                  </a:lnTo>
                  <a:lnTo>
                    <a:pt x="4415" y="8362"/>
                  </a:lnTo>
                  <a:lnTo>
                    <a:pt x="4403" y="8407"/>
                  </a:lnTo>
                  <a:lnTo>
                    <a:pt x="4403" y="8441"/>
                  </a:lnTo>
                  <a:lnTo>
                    <a:pt x="4403" y="8476"/>
                  </a:lnTo>
                  <a:lnTo>
                    <a:pt x="4415" y="8521"/>
                  </a:lnTo>
                  <a:lnTo>
                    <a:pt x="2412" y="9670"/>
                  </a:lnTo>
                  <a:lnTo>
                    <a:pt x="2378" y="9636"/>
                  </a:lnTo>
                  <a:lnTo>
                    <a:pt x="2344" y="9613"/>
                  </a:lnTo>
                  <a:lnTo>
                    <a:pt x="2299" y="9590"/>
                  </a:lnTo>
                  <a:lnTo>
                    <a:pt x="2196" y="9590"/>
                  </a:lnTo>
                  <a:lnTo>
                    <a:pt x="2151" y="9613"/>
                  </a:lnTo>
                  <a:lnTo>
                    <a:pt x="2105" y="9636"/>
                  </a:lnTo>
                  <a:lnTo>
                    <a:pt x="2083" y="9670"/>
                  </a:lnTo>
                  <a:lnTo>
                    <a:pt x="103" y="8532"/>
                  </a:lnTo>
                  <a:lnTo>
                    <a:pt x="115" y="8487"/>
                  </a:lnTo>
                  <a:lnTo>
                    <a:pt x="115" y="8441"/>
                  </a:lnTo>
                  <a:lnTo>
                    <a:pt x="103" y="8385"/>
                  </a:lnTo>
                  <a:lnTo>
                    <a:pt x="80" y="8328"/>
                  </a:lnTo>
                  <a:lnTo>
                    <a:pt x="46" y="8282"/>
                  </a:lnTo>
                  <a:lnTo>
                    <a:pt x="1" y="8237"/>
                  </a:lnTo>
                  <a:lnTo>
                    <a:pt x="1" y="8646"/>
                  </a:lnTo>
                  <a:lnTo>
                    <a:pt x="46" y="8612"/>
                  </a:lnTo>
                  <a:lnTo>
                    <a:pt x="80" y="8578"/>
                  </a:lnTo>
                  <a:lnTo>
                    <a:pt x="2060" y="9715"/>
                  </a:lnTo>
                  <a:lnTo>
                    <a:pt x="2048" y="9750"/>
                  </a:lnTo>
                  <a:lnTo>
                    <a:pt x="2037" y="9795"/>
                  </a:lnTo>
                  <a:lnTo>
                    <a:pt x="2048" y="9829"/>
                  </a:lnTo>
                  <a:lnTo>
                    <a:pt x="2060" y="9863"/>
                  </a:lnTo>
                  <a:lnTo>
                    <a:pt x="2094" y="9920"/>
                  </a:lnTo>
                  <a:lnTo>
                    <a:pt x="2151" y="9966"/>
                  </a:lnTo>
                  <a:lnTo>
                    <a:pt x="2185" y="9988"/>
                  </a:lnTo>
                  <a:lnTo>
                    <a:pt x="2219" y="9988"/>
                  </a:lnTo>
                  <a:lnTo>
                    <a:pt x="2219" y="12355"/>
                  </a:lnTo>
                  <a:lnTo>
                    <a:pt x="2151" y="12377"/>
                  </a:lnTo>
                  <a:lnTo>
                    <a:pt x="2105" y="12423"/>
                  </a:lnTo>
                  <a:lnTo>
                    <a:pt x="2060" y="12480"/>
                  </a:lnTo>
                  <a:lnTo>
                    <a:pt x="2048" y="12514"/>
                  </a:lnTo>
                  <a:lnTo>
                    <a:pt x="2048" y="12548"/>
                  </a:lnTo>
                  <a:lnTo>
                    <a:pt x="2060" y="12616"/>
                  </a:lnTo>
                  <a:lnTo>
                    <a:pt x="35" y="13788"/>
                  </a:lnTo>
                  <a:lnTo>
                    <a:pt x="1" y="13742"/>
                  </a:lnTo>
                  <a:lnTo>
                    <a:pt x="1" y="14049"/>
                  </a:lnTo>
                  <a:lnTo>
                    <a:pt x="35" y="14015"/>
                  </a:lnTo>
                  <a:lnTo>
                    <a:pt x="58" y="13981"/>
                  </a:lnTo>
                  <a:lnTo>
                    <a:pt x="69" y="13936"/>
                  </a:lnTo>
                  <a:lnTo>
                    <a:pt x="69" y="13902"/>
                  </a:lnTo>
                  <a:lnTo>
                    <a:pt x="69" y="13856"/>
                  </a:lnTo>
                  <a:lnTo>
                    <a:pt x="58" y="13822"/>
                  </a:lnTo>
                  <a:lnTo>
                    <a:pt x="2083" y="12650"/>
                  </a:lnTo>
                  <a:lnTo>
                    <a:pt x="2117" y="12696"/>
                  </a:lnTo>
                  <a:lnTo>
                    <a:pt x="2151" y="12719"/>
                  </a:lnTo>
                  <a:lnTo>
                    <a:pt x="2196" y="12730"/>
                  </a:lnTo>
                  <a:lnTo>
                    <a:pt x="2242" y="12741"/>
                  </a:lnTo>
                  <a:lnTo>
                    <a:pt x="2287" y="12741"/>
                  </a:lnTo>
                  <a:lnTo>
                    <a:pt x="2321" y="12730"/>
                  </a:lnTo>
                  <a:lnTo>
                    <a:pt x="2356" y="12707"/>
                  </a:lnTo>
                  <a:lnTo>
                    <a:pt x="2378" y="12684"/>
                  </a:lnTo>
                  <a:lnTo>
                    <a:pt x="2401" y="12650"/>
                  </a:lnTo>
                  <a:lnTo>
                    <a:pt x="2424" y="12628"/>
                  </a:lnTo>
                  <a:lnTo>
                    <a:pt x="2435" y="12582"/>
                  </a:lnTo>
                  <a:lnTo>
                    <a:pt x="2435" y="12548"/>
                  </a:lnTo>
                  <a:lnTo>
                    <a:pt x="2435" y="12514"/>
                  </a:lnTo>
                  <a:lnTo>
                    <a:pt x="2424" y="12480"/>
                  </a:lnTo>
                  <a:lnTo>
                    <a:pt x="2390" y="12423"/>
                  </a:lnTo>
                  <a:lnTo>
                    <a:pt x="2333" y="12377"/>
                  </a:lnTo>
                  <a:lnTo>
                    <a:pt x="2265" y="12355"/>
                  </a:lnTo>
                  <a:lnTo>
                    <a:pt x="2265" y="9988"/>
                  </a:lnTo>
                  <a:lnTo>
                    <a:pt x="2299" y="9988"/>
                  </a:lnTo>
                  <a:lnTo>
                    <a:pt x="2333" y="9966"/>
                  </a:lnTo>
                  <a:lnTo>
                    <a:pt x="2401" y="9920"/>
                  </a:lnTo>
                  <a:lnTo>
                    <a:pt x="2435" y="9863"/>
                  </a:lnTo>
                  <a:lnTo>
                    <a:pt x="2447" y="9829"/>
                  </a:lnTo>
                  <a:lnTo>
                    <a:pt x="2447" y="9795"/>
                  </a:lnTo>
                  <a:lnTo>
                    <a:pt x="2447" y="9750"/>
                  </a:lnTo>
                  <a:lnTo>
                    <a:pt x="2435" y="9715"/>
                  </a:lnTo>
                  <a:lnTo>
                    <a:pt x="4437" y="8555"/>
                  </a:lnTo>
                  <a:lnTo>
                    <a:pt x="4471" y="8601"/>
                  </a:lnTo>
                  <a:lnTo>
                    <a:pt x="4517" y="8623"/>
                  </a:lnTo>
                  <a:lnTo>
                    <a:pt x="4562" y="8646"/>
                  </a:lnTo>
                  <a:lnTo>
                    <a:pt x="4619" y="8658"/>
                  </a:lnTo>
                  <a:lnTo>
                    <a:pt x="4665" y="8646"/>
                  </a:lnTo>
                  <a:lnTo>
                    <a:pt x="4722" y="8623"/>
                  </a:lnTo>
                  <a:lnTo>
                    <a:pt x="4756" y="8601"/>
                  </a:lnTo>
                  <a:lnTo>
                    <a:pt x="4790" y="8555"/>
                  </a:lnTo>
                  <a:lnTo>
                    <a:pt x="6826" y="9727"/>
                  </a:lnTo>
                  <a:lnTo>
                    <a:pt x="6815" y="9795"/>
                  </a:lnTo>
                  <a:lnTo>
                    <a:pt x="6826" y="9852"/>
                  </a:lnTo>
                  <a:lnTo>
                    <a:pt x="6860" y="9897"/>
                  </a:lnTo>
                  <a:lnTo>
                    <a:pt x="6906" y="9932"/>
                  </a:lnTo>
                  <a:lnTo>
                    <a:pt x="6963" y="9954"/>
                  </a:lnTo>
                  <a:lnTo>
                    <a:pt x="6963" y="12309"/>
                  </a:lnTo>
                  <a:lnTo>
                    <a:pt x="6917" y="12309"/>
                  </a:lnTo>
                  <a:lnTo>
                    <a:pt x="6872" y="12332"/>
                  </a:lnTo>
                  <a:lnTo>
                    <a:pt x="6837" y="12355"/>
                  </a:lnTo>
                  <a:lnTo>
                    <a:pt x="6803" y="12377"/>
                  </a:lnTo>
                  <a:lnTo>
                    <a:pt x="6781" y="12411"/>
                  </a:lnTo>
                  <a:lnTo>
                    <a:pt x="6758" y="12457"/>
                  </a:lnTo>
                  <a:lnTo>
                    <a:pt x="6746" y="12502"/>
                  </a:lnTo>
                  <a:lnTo>
                    <a:pt x="6735" y="12548"/>
                  </a:lnTo>
                  <a:lnTo>
                    <a:pt x="6746" y="12593"/>
                  </a:lnTo>
                  <a:lnTo>
                    <a:pt x="6758" y="12639"/>
                  </a:lnTo>
                  <a:lnTo>
                    <a:pt x="4813" y="13765"/>
                  </a:lnTo>
                  <a:lnTo>
                    <a:pt x="4779" y="13720"/>
                  </a:lnTo>
                  <a:lnTo>
                    <a:pt x="4733" y="13685"/>
                  </a:lnTo>
                  <a:lnTo>
                    <a:pt x="4676" y="13663"/>
                  </a:lnTo>
                  <a:lnTo>
                    <a:pt x="4562" y="13663"/>
                  </a:lnTo>
                  <a:lnTo>
                    <a:pt x="4517" y="13674"/>
                  </a:lnTo>
                  <a:lnTo>
                    <a:pt x="4483" y="13697"/>
                  </a:lnTo>
                  <a:lnTo>
                    <a:pt x="4449" y="13731"/>
                  </a:lnTo>
                  <a:lnTo>
                    <a:pt x="4415" y="13765"/>
                  </a:lnTo>
                  <a:lnTo>
                    <a:pt x="4392" y="13799"/>
                  </a:lnTo>
                  <a:lnTo>
                    <a:pt x="4380" y="13845"/>
                  </a:lnTo>
                  <a:lnTo>
                    <a:pt x="4380" y="13902"/>
                  </a:lnTo>
                  <a:lnTo>
                    <a:pt x="4380" y="13947"/>
                  </a:lnTo>
                  <a:lnTo>
                    <a:pt x="4392" y="13981"/>
                  </a:lnTo>
                  <a:lnTo>
                    <a:pt x="4415" y="14027"/>
                  </a:lnTo>
                  <a:lnTo>
                    <a:pt x="4437" y="14061"/>
                  </a:lnTo>
                  <a:lnTo>
                    <a:pt x="4471" y="14084"/>
                  </a:lnTo>
                  <a:lnTo>
                    <a:pt x="4506" y="14106"/>
                  </a:lnTo>
                  <a:lnTo>
                    <a:pt x="4551" y="14129"/>
                  </a:lnTo>
                  <a:lnTo>
                    <a:pt x="4597" y="14129"/>
                  </a:lnTo>
                  <a:lnTo>
                    <a:pt x="4597" y="16484"/>
                  </a:lnTo>
                  <a:lnTo>
                    <a:pt x="4528" y="16495"/>
                  </a:lnTo>
                  <a:lnTo>
                    <a:pt x="4483" y="16541"/>
                  </a:lnTo>
                  <a:lnTo>
                    <a:pt x="4449" y="16586"/>
                  </a:lnTo>
                  <a:lnTo>
                    <a:pt x="4437" y="16654"/>
                  </a:lnTo>
                  <a:lnTo>
                    <a:pt x="4449" y="16711"/>
                  </a:lnTo>
                  <a:lnTo>
                    <a:pt x="2469" y="17849"/>
                  </a:lnTo>
                  <a:lnTo>
                    <a:pt x="2424" y="17803"/>
                  </a:lnTo>
                  <a:lnTo>
                    <a:pt x="2378" y="17769"/>
                  </a:lnTo>
                  <a:lnTo>
                    <a:pt x="2310" y="17746"/>
                  </a:lnTo>
                  <a:lnTo>
                    <a:pt x="2242" y="17735"/>
                  </a:lnTo>
                  <a:lnTo>
                    <a:pt x="2185" y="17735"/>
                  </a:lnTo>
                  <a:lnTo>
                    <a:pt x="2139" y="17758"/>
                  </a:lnTo>
                  <a:lnTo>
                    <a:pt x="2094" y="17781"/>
                  </a:lnTo>
                  <a:lnTo>
                    <a:pt x="2060" y="17815"/>
                  </a:lnTo>
                  <a:lnTo>
                    <a:pt x="2026" y="17849"/>
                  </a:lnTo>
                  <a:lnTo>
                    <a:pt x="2003" y="17894"/>
                  </a:lnTo>
                  <a:lnTo>
                    <a:pt x="1980" y="17951"/>
                  </a:lnTo>
                  <a:lnTo>
                    <a:pt x="1980" y="17997"/>
                  </a:lnTo>
                  <a:lnTo>
                    <a:pt x="1980" y="18054"/>
                  </a:lnTo>
                  <a:lnTo>
                    <a:pt x="1992" y="18099"/>
                  </a:lnTo>
                  <a:lnTo>
                    <a:pt x="2014" y="18145"/>
                  </a:lnTo>
                  <a:lnTo>
                    <a:pt x="2048" y="18179"/>
                  </a:lnTo>
                  <a:lnTo>
                    <a:pt x="2083" y="18213"/>
                  </a:lnTo>
                  <a:lnTo>
                    <a:pt x="2128" y="18236"/>
                  </a:lnTo>
                  <a:lnTo>
                    <a:pt x="2174" y="18258"/>
                  </a:lnTo>
                  <a:lnTo>
                    <a:pt x="2219" y="18270"/>
                  </a:lnTo>
                  <a:lnTo>
                    <a:pt x="2219" y="20590"/>
                  </a:lnTo>
                  <a:lnTo>
                    <a:pt x="2162" y="20613"/>
                  </a:lnTo>
                  <a:lnTo>
                    <a:pt x="2117" y="20647"/>
                  </a:lnTo>
                  <a:lnTo>
                    <a:pt x="2094" y="20704"/>
                  </a:lnTo>
                  <a:lnTo>
                    <a:pt x="2083" y="20761"/>
                  </a:lnTo>
                  <a:lnTo>
                    <a:pt x="2094" y="20806"/>
                  </a:lnTo>
                  <a:lnTo>
                    <a:pt x="92" y="21967"/>
                  </a:lnTo>
                  <a:lnTo>
                    <a:pt x="46" y="21921"/>
                  </a:lnTo>
                  <a:lnTo>
                    <a:pt x="1" y="21887"/>
                  </a:lnTo>
                  <a:lnTo>
                    <a:pt x="1" y="22331"/>
                  </a:lnTo>
                  <a:lnTo>
                    <a:pt x="58" y="22285"/>
                  </a:lnTo>
                  <a:lnTo>
                    <a:pt x="92" y="22240"/>
                  </a:lnTo>
                  <a:lnTo>
                    <a:pt x="126" y="22172"/>
                  </a:lnTo>
                  <a:lnTo>
                    <a:pt x="137" y="22103"/>
                  </a:lnTo>
                  <a:lnTo>
                    <a:pt x="126" y="22058"/>
                  </a:lnTo>
                  <a:lnTo>
                    <a:pt x="115" y="22001"/>
                  </a:lnTo>
                  <a:lnTo>
                    <a:pt x="2105" y="20852"/>
                  </a:lnTo>
                  <a:lnTo>
                    <a:pt x="2139" y="20886"/>
                  </a:lnTo>
                  <a:lnTo>
                    <a:pt x="2162" y="20909"/>
                  </a:lnTo>
                  <a:lnTo>
                    <a:pt x="2208" y="20920"/>
                  </a:lnTo>
                  <a:lnTo>
                    <a:pt x="2287" y="20920"/>
                  </a:lnTo>
                  <a:lnTo>
                    <a:pt x="2321" y="20909"/>
                  </a:lnTo>
                  <a:lnTo>
                    <a:pt x="2356" y="20886"/>
                  </a:lnTo>
                  <a:lnTo>
                    <a:pt x="2378" y="20852"/>
                  </a:lnTo>
                  <a:lnTo>
                    <a:pt x="4426" y="22035"/>
                  </a:lnTo>
                  <a:lnTo>
                    <a:pt x="4415" y="22069"/>
                  </a:lnTo>
                  <a:lnTo>
                    <a:pt x="4403" y="22103"/>
                  </a:lnTo>
                  <a:lnTo>
                    <a:pt x="4415" y="22149"/>
                  </a:lnTo>
                  <a:lnTo>
                    <a:pt x="4426" y="22183"/>
                  </a:lnTo>
                  <a:lnTo>
                    <a:pt x="4460" y="22240"/>
                  </a:lnTo>
                  <a:lnTo>
                    <a:pt x="4517" y="22285"/>
                  </a:lnTo>
                  <a:lnTo>
                    <a:pt x="4551" y="22308"/>
                  </a:lnTo>
                  <a:lnTo>
                    <a:pt x="4597" y="22308"/>
                  </a:lnTo>
                  <a:lnTo>
                    <a:pt x="4597" y="24629"/>
                  </a:lnTo>
                  <a:lnTo>
                    <a:pt x="4551" y="24629"/>
                  </a:lnTo>
                  <a:lnTo>
                    <a:pt x="4506" y="24651"/>
                  </a:lnTo>
                  <a:lnTo>
                    <a:pt x="4471" y="24674"/>
                  </a:lnTo>
                  <a:lnTo>
                    <a:pt x="4437" y="24697"/>
                  </a:lnTo>
                  <a:lnTo>
                    <a:pt x="4415" y="24731"/>
                  </a:lnTo>
                  <a:lnTo>
                    <a:pt x="4392" y="24776"/>
                  </a:lnTo>
                  <a:lnTo>
                    <a:pt x="4380" y="24822"/>
                  </a:lnTo>
                  <a:lnTo>
                    <a:pt x="4369" y="24867"/>
                  </a:lnTo>
                  <a:lnTo>
                    <a:pt x="4380" y="24913"/>
                  </a:lnTo>
                  <a:lnTo>
                    <a:pt x="4392" y="24958"/>
                  </a:lnTo>
                  <a:lnTo>
                    <a:pt x="2447" y="26073"/>
                  </a:lnTo>
                  <a:lnTo>
                    <a:pt x="2412" y="26028"/>
                  </a:lnTo>
                  <a:lnTo>
                    <a:pt x="2367" y="25994"/>
                  </a:lnTo>
                  <a:lnTo>
                    <a:pt x="2310" y="25971"/>
                  </a:lnTo>
                  <a:lnTo>
                    <a:pt x="2185" y="25971"/>
                  </a:lnTo>
                  <a:lnTo>
                    <a:pt x="2128" y="25994"/>
                  </a:lnTo>
                  <a:lnTo>
                    <a:pt x="2083" y="26028"/>
                  </a:lnTo>
                  <a:lnTo>
                    <a:pt x="2037" y="26073"/>
                  </a:lnTo>
                  <a:lnTo>
                    <a:pt x="69" y="24936"/>
                  </a:lnTo>
                  <a:lnTo>
                    <a:pt x="80" y="24902"/>
                  </a:lnTo>
                  <a:lnTo>
                    <a:pt x="92" y="24867"/>
                  </a:lnTo>
                  <a:lnTo>
                    <a:pt x="80" y="24811"/>
                  </a:lnTo>
                  <a:lnTo>
                    <a:pt x="58" y="24765"/>
                  </a:lnTo>
                  <a:lnTo>
                    <a:pt x="35" y="24731"/>
                  </a:lnTo>
                  <a:lnTo>
                    <a:pt x="1" y="24697"/>
                  </a:lnTo>
                  <a:lnTo>
                    <a:pt x="1" y="25038"/>
                  </a:lnTo>
                  <a:lnTo>
                    <a:pt x="46" y="24981"/>
                  </a:lnTo>
                  <a:lnTo>
                    <a:pt x="2014" y="26119"/>
                  </a:lnTo>
                  <a:lnTo>
                    <a:pt x="2003" y="26164"/>
                  </a:lnTo>
                  <a:lnTo>
                    <a:pt x="2003" y="26210"/>
                  </a:lnTo>
                  <a:lnTo>
                    <a:pt x="2003" y="26255"/>
                  </a:lnTo>
                  <a:lnTo>
                    <a:pt x="2014" y="26301"/>
                  </a:lnTo>
                  <a:lnTo>
                    <a:pt x="2037" y="26335"/>
                  </a:lnTo>
                  <a:lnTo>
                    <a:pt x="2060" y="26380"/>
                  </a:lnTo>
                  <a:lnTo>
                    <a:pt x="2094" y="26403"/>
                  </a:lnTo>
                  <a:lnTo>
                    <a:pt x="2139" y="26426"/>
                  </a:lnTo>
                  <a:lnTo>
                    <a:pt x="2174" y="26449"/>
                  </a:lnTo>
                  <a:lnTo>
                    <a:pt x="2219" y="26449"/>
                  </a:lnTo>
                  <a:lnTo>
                    <a:pt x="2219" y="28746"/>
                  </a:lnTo>
                  <a:lnTo>
                    <a:pt x="2185" y="28758"/>
                  </a:lnTo>
                  <a:lnTo>
                    <a:pt x="2139" y="28769"/>
                  </a:lnTo>
                  <a:lnTo>
                    <a:pt x="2105" y="28792"/>
                  </a:lnTo>
                  <a:lnTo>
                    <a:pt x="2083" y="28815"/>
                  </a:lnTo>
                  <a:lnTo>
                    <a:pt x="2060" y="28849"/>
                  </a:lnTo>
                  <a:lnTo>
                    <a:pt x="2037" y="28883"/>
                  </a:lnTo>
                  <a:lnTo>
                    <a:pt x="2026" y="28928"/>
                  </a:lnTo>
                  <a:lnTo>
                    <a:pt x="2026" y="28963"/>
                  </a:lnTo>
                  <a:lnTo>
                    <a:pt x="2026" y="29008"/>
                  </a:lnTo>
                  <a:lnTo>
                    <a:pt x="2037" y="29054"/>
                  </a:lnTo>
                  <a:lnTo>
                    <a:pt x="2060" y="29088"/>
                  </a:lnTo>
                  <a:lnTo>
                    <a:pt x="2083" y="29122"/>
                  </a:lnTo>
                  <a:lnTo>
                    <a:pt x="2117" y="29156"/>
                  </a:lnTo>
                  <a:lnTo>
                    <a:pt x="2162" y="29179"/>
                  </a:lnTo>
                  <a:lnTo>
                    <a:pt x="2196" y="29190"/>
                  </a:lnTo>
                  <a:lnTo>
                    <a:pt x="2242" y="29190"/>
                  </a:lnTo>
                  <a:lnTo>
                    <a:pt x="2299" y="29179"/>
                  </a:lnTo>
                  <a:lnTo>
                    <a:pt x="2356" y="29167"/>
                  </a:lnTo>
                  <a:lnTo>
                    <a:pt x="2390" y="29133"/>
                  </a:lnTo>
                  <a:lnTo>
                    <a:pt x="2435" y="29088"/>
                  </a:lnTo>
                  <a:lnTo>
                    <a:pt x="3152" y="29509"/>
                  </a:lnTo>
                  <a:lnTo>
                    <a:pt x="3243" y="29509"/>
                  </a:lnTo>
                  <a:lnTo>
                    <a:pt x="2447" y="29054"/>
                  </a:lnTo>
                  <a:lnTo>
                    <a:pt x="2458" y="29008"/>
                  </a:lnTo>
                  <a:lnTo>
                    <a:pt x="2469" y="28963"/>
                  </a:lnTo>
                  <a:lnTo>
                    <a:pt x="2458" y="28928"/>
                  </a:lnTo>
                  <a:lnTo>
                    <a:pt x="2447" y="28883"/>
                  </a:lnTo>
                  <a:lnTo>
                    <a:pt x="2435" y="28849"/>
                  </a:lnTo>
                  <a:lnTo>
                    <a:pt x="2412" y="28815"/>
                  </a:lnTo>
                  <a:lnTo>
                    <a:pt x="2378" y="28792"/>
                  </a:lnTo>
                  <a:lnTo>
                    <a:pt x="2344" y="28769"/>
                  </a:lnTo>
                  <a:lnTo>
                    <a:pt x="2310" y="28758"/>
                  </a:lnTo>
                  <a:lnTo>
                    <a:pt x="2265" y="28746"/>
                  </a:lnTo>
                  <a:lnTo>
                    <a:pt x="2265" y="26449"/>
                  </a:lnTo>
                  <a:lnTo>
                    <a:pt x="2310" y="26449"/>
                  </a:lnTo>
                  <a:lnTo>
                    <a:pt x="2356" y="26426"/>
                  </a:lnTo>
                  <a:lnTo>
                    <a:pt x="2390" y="26403"/>
                  </a:lnTo>
                  <a:lnTo>
                    <a:pt x="2424" y="26369"/>
                  </a:lnTo>
                  <a:lnTo>
                    <a:pt x="2447" y="26335"/>
                  </a:lnTo>
                  <a:lnTo>
                    <a:pt x="2469" y="26301"/>
                  </a:lnTo>
                  <a:lnTo>
                    <a:pt x="2481" y="26255"/>
                  </a:lnTo>
                  <a:lnTo>
                    <a:pt x="2492" y="26210"/>
                  </a:lnTo>
                  <a:lnTo>
                    <a:pt x="2481" y="26164"/>
                  </a:lnTo>
                  <a:lnTo>
                    <a:pt x="2469" y="26119"/>
                  </a:lnTo>
                  <a:lnTo>
                    <a:pt x="4415" y="24993"/>
                  </a:lnTo>
                  <a:lnTo>
                    <a:pt x="4449" y="25038"/>
                  </a:lnTo>
                  <a:lnTo>
                    <a:pt x="4494" y="25072"/>
                  </a:lnTo>
                  <a:lnTo>
                    <a:pt x="4551" y="25095"/>
                  </a:lnTo>
                  <a:lnTo>
                    <a:pt x="4619" y="25106"/>
                  </a:lnTo>
                  <a:lnTo>
                    <a:pt x="4676" y="25095"/>
                  </a:lnTo>
                  <a:lnTo>
                    <a:pt x="4733" y="25072"/>
                  </a:lnTo>
                  <a:lnTo>
                    <a:pt x="4779" y="25038"/>
                  </a:lnTo>
                  <a:lnTo>
                    <a:pt x="4813" y="24993"/>
                  </a:lnTo>
                  <a:lnTo>
                    <a:pt x="6781" y="26130"/>
                  </a:lnTo>
                  <a:lnTo>
                    <a:pt x="6769" y="26164"/>
                  </a:lnTo>
                  <a:lnTo>
                    <a:pt x="6769" y="26210"/>
                  </a:lnTo>
                  <a:lnTo>
                    <a:pt x="6769" y="26255"/>
                  </a:lnTo>
                  <a:lnTo>
                    <a:pt x="6781" y="26289"/>
                  </a:lnTo>
                  <a:lnTo>
                    <a:pt x="6792" y="26324"/>
                  </a:lnTo>
                  <a:lnTo>
                    <a:pt x="6826" y="26358"/>
                  </a:lnTo>
                  <a:lnTo>
                    <a:pt x="6849" y="26380"/>
                  </a:lnTo>
                  <a:lnTo>
                    <a:pt x="6883" y="26403"/>
                  </a:lnTo>
                  <a:lnTo>
                    <a:pt x="6917" y="26426"/>
                  </a:lnTo>
                  <a:lnTo>
                    <a:pt x="6963" y="26426"/>
                  </a:lnTo>
                  <a:lnTo>
                    <a:pt x="6963" y="28746"/>
                  </a:lnTo>
                  <a:lnTo>
                    <a:pt x="6917" y="28758"/>
                  </a:lnTo>
                  <a:lnTo>
                    <a:pt x="6883" y="28769"/>
                  </a:lnTo>
                  <a:lnTo>
                    <a:pt x="6849" y="28792"/>
                  </a:lnTo>
                  <a:lnTo>
                    <a:pt x="6826" y="28815"/>
                  </a:lnTo>
                  <a:lnTo>
                    <a:pt x="6792" y="28849"/>
                  </a:lnTo>
                  <a:lnTo>
                    <a:pt x="6781" y="28883"/>
                  </a:lnTo>
                  <a:lnTo>
                    <a:pt x="6769" y="28928"/>
                  </a:lnTo>
                  <a:lnTo>
                    <a:pt x="6769" y="28963"/>
                  </a:lnTo>
                  <a:lnTo>
                    <a:pt x="6769" y="29008"/>
                  </a:lnTo>
                  <a:lnTo>
                    <a:pt x="6781" y="29054"/>
                  </a:lnTo>
                  <a:lnTo>
                    <a:pt x="5984" y="29509"/>
                  </a:lnTo>
                  <a:lnTo>
                    <a:pt x="6075" y="29509"/>
                  </a:lnTo>
                  <a:lnTo>
                    <a:pt x="6803" y="29088"/>
                  </a:lnTo>
                  <a:lnTo>
                    <a:pt x="6837" y="29133"/>
                  </a:lnTo>
                  <a:lnTo>
                    <a:pt x="6883" y="29167"/>
                  </a:lnTo>
                  <a:lnTo>
                    <a:pt x="6928" y="29179"/>
                  </a:lnTo>
                  <a:lnTo>
                    <a:pt x="6985" y="29190"/>
                  </a:lnTo>
                  <a:lnTo>
                    <a:pt x="7031" y="29179"/>
                  </a:lnTo>
                  <a:lnTo>
                    <a:pt x="7065" y="29167"/>
                  </a:lnTo>
                  <a:lnTo>
                    <a:pt x="7110" y="29156"/>
                  </a:lnTo>
                  <a:lnTo>
                    <a:pt x="7145" y="29122"/>
                  </a:lnTo>
                  <a:lnTo>
                    <a:pt x="7167" y="29088"/>
                  </a:lnTo>
                  <a:lnTo>
                    <a:pt x="7190" y="29054"/>
                  </a:lnTo>
                  <a:lnTo>
                    <a:pt x="7201" y="29008"/>
                  </a:lnTo>
                  <a:lnTo>
                    <a:pt x="7201" y="28963"/>
                  </a:lnTo>
                  <a:lnTo>
                    <a:pt x="7201" y="28928"/>
                  </a:lnTo>
                  <a:lnTo>
                    <a:pt x="7190" y="28883"/>
                  </a:lnTo>
                  <a:lnTo>
                    <a:pt x="7167" y="28849"/>
                  </a:lnTo>
                  <a:lnTo>
                    <a:pt x="7145" y="28826"/>
                  </a:lnTo>
                  <a:lnTo>
                    <a:pt x="7122" y="28792"/>
                  </a:lnTo>
                  <a:lnTo>
                    <a:pt x="7088" y="28769"/>
                  </a:lnTo>
                  <a:lnTo>
                    <a:pt x="7054" y="28758"/>
                  </a:lnTo>
                  <a:lnTo>
                    <a:pt x="7008" y="28746"/>
                  </a:lnTo>
                  <a:lnTo>
                    <a:pt x="7008" y="26426"/>
                  </a:lnTo>
                  <a:lnTo>
                    <a:pt x="7054" y="26415"/>
                  </a:lnTo>
                  <a:lnTo>
                    <a:pt x="7088" y="26403"/>
                  </a:lnTo>
                  <a:lnTo>
                    <a:pt x="7122" y="26380"/>
                  </a:lnTo>
                  <a:lnTo>
                    <a:pt x="7145" y="26358"/>
                  </a:lnTo>
                  <a:lnTo>
                    <a:pt x="7167" y="26324"/>
                  </a:lnTo>
                  <a:lnTo>
                    <a:pt x="7190" y="26289"/>
                  </a:lnTo>
                  <a:lnTo>
                    <a:pt x="7201" y="26255"/>
                  </a:lnTo>
                  <a:lnTo>
                    <a:pt x="7201" y="26210"/>
                  </a:lnTo>
                  <a:lnTo>
                    <a:pt x="7201" y="26164"/>
                  </a:lnTo>
                  <a:lnTo>
                    <a:pt x="7190" y="26130"/>
                  </a:lnTo>
                  <a:lnTo>
                    <a:pt x="9147" y="25004"/>
                  </a:lnTo>
                  <a:lnTo>
                    <a:pt x="9181" y="25049"/>
                  </a:lnTo>
                  <a:lnTo>
                    <a:pt x="9238" y="25084"/>
                  </a:lnTo>
                  <a:lnTo>
                    <a:pt x="9295" y="25106"/>
                  </a:lnTo>
                  <a:lnTo>
                    <a:pt x="9351" y="25118"/>
                  </a:lnTo>
                  <a:lnTo>
                    <a:pt x="9420" y="25106"/>
                  </a:lnTo>
                  <a:lnTo>
                    <a:pt x="9477" y="25084"/>
                  </a:lnTo>
                  <a:lnTo>
                    <a:pt x="9522" y="25049"/>
                  </a:lnTo>
                  <a:lnTo>
                    <a:pt x="9568" y="25004"/>
                  </a:lnTo>
                  <a:lnTo>
                    <a:pt x="11570" y="26153"/>
                  </a:lnTo>
                  <a:lnTo>
                    <a:pt x="11558" y="26210"/>
                  </a:lnTo>
                  <a:lnTo>
                    <a:pt x="11558" y="26244"/>
                  </a:lnTo>
                  <a:lnTo>
                    <a:pt x="11570" y="26278"/>
                  </a:lnTo>
                  <a:lnTo>
                    <a:pt x="11604" y="26335"/>
                  </a:lnTo>
                  <a:lnTo>
                    <a:pt x="11661" y="26369"/>
                  </a:lnTo>
                  <a:lnTo>
                    <a:pt x="11695" y="26380"/>
                  </a:lnTo>
                  <a:lnTo>
                    <a:pt x="11763" y="26380"/>
                  </a:lnTo>
                  <a:lnTo>
                    <a:pt x="11786" y="26369"/>
                  </a:lnTo>
                  <a:lnTo>
                    <a:pt x="11843" y="26335"/>
                  </a:lnTo>
                  <a:lnTo>
                    <a:pt x="11877" y="26278"/>
                  </a:lnTo>
                  <a:lnTo>
                    <a:pt x="11888" y="26244"/>
                  </a:lnTo>
                  <a:lnTo>
                    <a:pt x="11888" y="26210"/>
                  </a:lnTo>
                  <a:lnTo>
                    <a:pt x="11888" y="26153"/>
                  </a:lnTo>
                  <a:lnTo>
                    <a:pt x="13913" y="24981"/>
                  </a:lnTo>
                  <a:lnTo>
                    <a:pt x="13947" y="25027"/>
                  </a:lnTo>
                  <a:lnTo>
                    <a:pt x="13993" y="25061"/>
                  </a:lnTo>
                  <a:lnTo>
                    <a:pt x="14038" y="25072"/>
                  </a:lnTo>
                  <a:lnTo>
                    <a:pt x="14095" y="25084"/>
                  </a:lnTo>
                  <a:lnTo>
                    <a:pt x="14152" y="25072"/>
                  </a:lnTo>
                  <a:lnTo>
                    <a:pt x="14197" y="25049"/>
                  </a:lnTo>
                  <a:lnTo>
                    <a:pt x="14243" y="25027"/>
                  </a:lnTo>
                  <a:lnTo>
                    <a:pt x="14277" y="24981"/>
                  </a:lnTo>
                  <a:lnTo>
                    <a:pt x="16256" y="26130"/>
                  </a:lnTo>
                  <a:lnTo>
                    <a:pt x="16245" y="26164"/>
                  </a:lnTo>
                  <a:lnTo>
                    <a:pt x="16234" y="26210"/>
                  </a:lnTo>
                  <a:lnTo>
                    <a:pt x="16245" y="26255"/>
                  </a:lnTo>
                  <a:lnTo>
                    <a:pt x="16256" y="26301"/>
                  </a:lnTo>
                  <a:lnTo>
                    <a:pt x="16279" y="26335"/>
                  </a:lnTo>
                  <a:lnTo>
                    <a:pt x="16302" y="26369"/>
                  </a:lnTo>
                  <a:lnTo>
                    <a:pt x="16336" y="26403"/>
                  </a:lnTo>
                  <a:lnTo>
                    <a:pt x="16381" y="26415"/>
                  </a:lnTo>
                  <a:lnTo>
                    <a:pt x="16416" y="26437"/>
                  </a:lnTo>
                  <a:lnTo>
                    <a:pt x="16507" y="26437"/>
                  </a:lnTo>
                  <a:lnTo>
                    <a:pt x="16552" y="26415"/>
                  </a:lnTo>
                  <a:lnTo>
                    <a:pt x="16586" y="26403"/>
                  </a:lnTo>
                  <a:lnTo>
                    <a:pt x="16620" y="26369"/>
                  </a:lnTo>
                  <a:lnTo>
                    <a:pt x="16654" y="26335"/>
                  </a:lnTo>
                  <a:lnTo>
                    <a:pt x="16677" y="26301"/>
                  </a:lnTo>
                  <a:lnTo>
                    <a:pt x="16689" y="26255"/>
                  </a:lnTo>
                  <a:lnTo>
                    <a:pt x="16689" y="26210"/>
                  </a:lnTo>
                  <a:lnTo>
                    <a:pt x="16689" y="26164"/>
                  </a:lnTo>
                  <a:lnTo>
                    <a:pt x="16677" y="26130"/>
                  </a:lnTo>
                  <a:lnTo>
                    <a:pt x="18691" y="24970"/>
                  </a:lnTo>
                  <a:lnTo>
                    <a:pt x="18713" y="24993"/>
                  </a:lnTo>
                  <a:lnTo>
                    <a:pt x="18748" y="25015"/>
                  </a:lnTo>
                  <a:lnTo>
                    <a:pt x="18793" y="25038"/>
                  </a:lnTo>
                  <a:lnTo>
                    <a:pt x="18873" y="25038"/>
                  </a:lnTo>
                  <a:lnTo>
                    <a:pt x="18907" y="25027"/>
                  </a:lnTo>
                  <a:lnTo>
                    <a:pt x="18964" y="24993"/>
                  </a:lnTo>
                  <a:lnTo>
                    <a:pt x="18998" y="24936"/>
                  </a:lnTo>
                  <a:lnTo>
                    <a:pt x="19009" y="24902"/>
                  </a:lnTo>
                  <a:lnTo>
                    <a:pt x="19009" y="24867"/>
                  </a:lnTo>
                  <a:lnTo>
                    <a:pt x="18998" y="24799"/>
                  </a:lnTo>
                  <a:lnTo>
                    <a:pt x="18964" y="24742"/>
                  </a:lnTo>
                  <a:lnTo>
                    <a:pt x="18918" y="24708"/>
                  </a:lnTo>
                  <a:lnTo>
                    <a:pt x="18861" y="24685"/>
                  </a:lnTo>
                  <a:lnTo>
                    <a:pt x="18861" y="22319"/>
                  </a:lnTo>
                  <a:lnTo>
                    <a:pt x="18895" y="22319"/>
                  </a:lnTo>
                  <a:lnTo>
                    <a:pt x="18941" y="22297"/>
                  </a:lnTo>
                  <a:lnTo>
                    <a:pt x="18975" y="22274"/>
                  </a:lnTo>
                  <a:lnTo>
                    <a:pt x="18998" y="22251"/>
                  </a:lnTo>
                  <a:lnTo>
                    <a:pt x="19021" y="22217"/>
                  </a:lnTo>
                  <a:lnTo>
                    <a:pt x="19043" y="22183"/>
                  </a:lnTo>
                  <a:lnTo>
                    <a:pt x="19055" y="22149"/>
                  </a:lnTo>
                  <a:lnTo>
                    <a:pt x="19055" y="22103"/>
                  </a:lnTo>
                  <a:lnTo>
                    <a:pt x="19055" y="22058"/>
                  </a:lnTo>
                  <a:lnTo>
                    <a:pt x="19032" y="22024"/>
                  </a:lnTo>
                  <a:lnTo>
                    <a:pt x="19021" y="21978"/>
                  </a:lnTo>
                  <a:lnTo>
                    <a:pt x="18986" y="21955"/>
                  </a:lnTo>
                  <a:lnTo>
                    <a:pt x="18952" y="21921"/>
                  </a:lnTo>
                  <a:lnTo>
                    <a:pt x="18918" y="21899"/>
                  </a:lnTo>
                  <a:lnTo>
                    <a:pt x="18884" y="21887"/>
                  </a:lnTo>
                  <a:lnTo>
                    <a:pt x="18782" y="21887"/>
                  </a:lnTo>
                  <a:lnTo>
                    <a:pt x="18725" y="21910"/>
                  </a:lnTo>
                  <a:lnTo>
                    <a:pt x="18691" y="21944"/>
                  </a:lnTo>
                  <a:lnTo>
                    <a:pt x="18657" y="21978"/>
                  </a:lnTo>
                  <a:lnTo>
                    <a:pt x="16666" y="20841"/>
                  </a:lnTo>
                  <a:lnTo>
                    <a:pt x="16677" y="20795"/>
                  </a:lnTo>
                  <a:lnTo>
                    <a:pt x="16677" y="20761"/>
                  </a:lnTo>
                  <a:lnTo>
                    <a:pt x="16677" y="20715"/>
                  </a:lnTo>
                  <a:lnTo>
                    <a:pt x="16666" y="20670"/>
                  </a:lnTo>
                  <a:lnTo>
                    <a:pt x="16643" y="20636"/>
                  </a:lnTo>
                  <a:lnTo>
                    <a:pt x="16620" y="20602"/>
                  </a:lnTo>
                  <a:lnTo>
                    <a:pt x="16586" y="20579"/>
                  </a:lnTo>
                  <a:lnTo>
                    <a:pt x="16552" y="20556"/>
                  </a:lnTo>
                  <a:lnTo>
                    <a:pt x="16507" y="20545"/>
                  </a:lnTo>
                  <a:lnTo>
                    <a:pt x="16416" y="20545"/>
                  </a:lnTo>
                  <a:lnTo>
                    <a:pt x="16381" y="20556"/>
                  </a:lnTo>
                  <a:lnTo>
                    <a:pt x="16347" y="20579"/>
                  </a:lnTo>
                  <a:lnTo>
                    <a:pt x="16313" y="20602"/>
                  </a:lnTo>
                  <a:lnTo>
                    <a:pt x="16279" y="20636"/>
                  </a:lnTo>
                  <a:lnTo>
                    <a:pt x="16268" y="20670"/>
                  </a:lnTo>
                  <a:lnTo>
                    <a:pt x="16245" y="20715"/>
                  </a:lnTo>
                  <a:lnTo>
                    <a:pt x="16245" y="20761"/>
                  </a:lnTo>
                  <a:lnTo>
                    <a:pt x="16245" y="20795"/>
                  </a:lnTo>
                  <a:lnTo>
                    <a:pt x="16256" y="20841"/>
                  </a:lnTo>
                  <a:lnTo>
                    <a:pt x="14243" y="22012"/>
                  </a:lnTo>
                  <a:lnTo>
                    <a:pt x="14209" y="21978"/>
                  </a:lnTo>
                  <a:lnTo>
                    <a:pt x="14175" y="21955"/>
                  </a:lnTo>
                  <a:lnTo>
                    <a:pt x="14140" y="21933"/>
                  </a:lnTo>
                  <a:lnTo>
                    <a:pt x="14049" y="21933"/>
                  </a:lnTo>
                  <a:lnTo>
                    <a:pt x="14015" y="21955"/>
                  </a:lnTo>
                  <a:lnTo>
                    <a:pt x="13981" y="21978"/>
                  </a:lnTo>
                  <a:lnTo>
                    <a:pt x="13947" y="22001"/>
                  </a:lnTo>
                  <a:lnTo>
                    <a:pt x="11900" y="20818"/>
                  </a:lnTo>
                  <a:lnTo>
                    <a:pt x="11911" y="20761"/>
                  </a:lnTo>
                  <a:lnTo>
                    <a:pt x="11911" y="20715"/>
                  </a:lnTo>
                  <a:lnTo>
                    <a:pt x="11900" y="20681"/>
                  </a:lnTo>
                  <a:lnTo>
                    <a:pt x="11877" y="20647"/>
                  </a:lnTo>
                  <a:lnTo>
                    <a:pt x="11854" y="20624"/>
                  </a:lnTo>
                  <a:lnTo>
                    <a:pt x="11831" y="20602"/>
                  </a:lnTo>
                  <a:lnTo>
                    <a:pt x="11797" y="20579"/>
                  </a:lnTo>
                  <a:lnTo>
                    <a:pt x="11763" y="20568"/>
                  </a:lnTo>
                  <a:lnTo>
                    <a:pt x="11683" y="20568"/>
                  </a:lnTo>
                  <a:lnTo>
                    <a:pt x="11649" y="20579"/>
                  </a:lnTo>
                  <a:lnTo>
                    <a:pt x="11615" y="20602"/>
                  </a:lnTo>
                  <a:lnTo>
                    <a:pt x="11592" y="20624"/>
                  </a:lnTo>
                  <a:lnTo>
                    <a:pt x="11570" y="20647"/>
                  </a:lnTo>
                  <a:lnTo>
                    <a:pt x="11547" y="20681"/>
                  </a:lnTo>
                  <a:lnTo>
                    <a:pt x="11536" y="20715"/>
                  </a:lnTo>
                  <a:lnTo>
                    <a:pt x="11536" y="20761"/>
                  </a:lnTo>
                  <a:lnTo>
                    <a:pt x="11547" y="20818"/>
                  </a:lnTo>
                  <a:lnTo>
                    <a:pt x="9499" y="22001"/>
                  </a:lnTo>
                  <a:lnTo>
                    <a:pt x="9477" y="21978"/>
                  </a:lnTo>
                  <a:lnTo>
                    <a:pt x="9442" y="21944"/>
                  </a:lnTo>
                  <a:lnTo>
                    <a:pt x="9397" y="21933"/>
                  </a:lnTo>
                  <a:lnTo>
                    <a:pt x="9306" y="21933"/>
                  </a:lnTo>
                  <a:lnTo>
                    <a:pt x="9272" y="21944"/>
                  </a:lnTo>
                  <a:lnTo>
                    <a:pt x="9238" y="21978"/>
                  </a:lnTo>
                  <a:lnTo>
                    <a:pt x="9204" y="22001"/>
                  </a:lnTo>
                  <a:lnTo>
                    <a:pt x="7213" y="20852"/>
                  </a:lnTo>
                  <a:lnTo>
                    <a:pt x="7236" y="20806"/>
                  </a:lnTo>
                  <a:lnTo>
                    <a:pt x="7236" y="20761"/>
                  </a:lnTo>
                  <a:lnTo>
                    <a:pt x="7236" y="20715"/>
                  </a:lnTo>
                  <a:lnTo>
                    <a:pt x="7213" y="20670"/>
                  </a:lnTo>
                  <a:lnTo>
                    <a:pt x="7201" y="20624"/>
                  </a:lnTo>
                  <a:lnTo>
                    <a:pt x="7167" y="20590"/>
                  </a:lnTo>
                  <a:lnTo>
                    <a:pt x="7133" y="20556"/>
                  </a:lnTo>
                  <a:lnTo>
                    <a:pt x="7099" y="20533"/>
                  </a:lnTo>
                  <a:lnTo>
                    <a:pt x="7054" y="20522"/>
                  </a:lnTo>
                  <a:lnTo>
                    <a:pt x="7008" y="20511"/>
                  </a:lnTo>
                  <a:lnTo>
                    <a:pt x="7008" y="18213"/>
                  </a:lnTo>
                  <a:lnTo>
                    <a:pt x="7054" y="18213"/>
                  </a:lnTo>
                  <a:lnTo>
                    <a:pt x="7088" y="18190"/>
                  </a:lnTo>
                  <a:lnTo>
                    <a:pt x="7122" y="18167"/>
                  </a:lnTo>
                  <a:lnTo>
                    <a:pt x="7145" y="18145"/>
                  </a:lnTo>
                  <a:lnTo>
                    <a:pt x="7167" y="18111"/>
                  </a:lnTo>
                  <a:lnTo>
                    <a:pt x="7190" y="18076"/>
                  </a:lnTo>
                  <a:lnTo>
                    <a:pt x="7201" y="18042"/>
                  </a:lnTo>
                  <a:lnTo>
                    <a:pt x="7201" y="17997"/>
                  </a:lnTo>
                  <a:lnTo>
                    <a:pt x="7201" y="17963"/>
                  </a:lnTo>
                  <a:lnTo>
                    <a:pt x="7190" y="17917"/>
                  </a:lnTo>
                  <a:lnTo>
                    <a:pt x="9192" y="16757"/>
                  </a:lnTo>
                  <a:lnTo>
                    <a:pt x="9226" y="16791"/>
                  </a:lnTo>
                  <a:lnTo>
                    <a:pt x="9260" y="16825"/>
                  </a:lnTo>
                  <a:lnTo>
                    <a:pt x="9306" y="16836"/>
                  </a:lnTo>
                  <a:lnTo>
                    <a:pt x="9351" y="16848"/>
                  </a:lnTo>
                  <a:lnTo>
                    <a:pt x="9397" y="16836"/>
                  </a:lnTo>
                  <a:lnTo>
                    <a:pt x="9431" y="16825"/>
                  </a:lnTo>
                  <a:lnTo>
                    <a:pt x="9465" y="16814"/>
                  </a:lnTo>
                  <a:lnTo>
                    <a:pt x="9488" y="16791"/>
                  </a:lnTo>
                  <a:lnTo>
                    <a:pt x="9511" y="16757"/>
                  </a:lnTo>
                  <a:lnTo>
                    <a:pt x="9533" y="16723"/>
                  </a:lnTo>
                  <a:lnTo>
                    <a:pt x="9545" y="16689"/>
                  </a:lnTo>
                  <a:lnTo>
                    <a:pt x="9545" y="16654"/>
                  </a:lnTo>
                  <a:lnTo>
                    <a:pt x="9533" y="16586"/>
                  </a:lnTo>
                  <a:lnTo>
                    <a:pt x="9499" y="16529"/>
                  </a:lnTo>
                  <a:lnTo>
                    <a:pt x="9442" y="16484"/>
                  </a:lnTo>
                  <a:lnTo>
                    <a:pt x="9374" y="16461"/>
                  </a:lnTo>
                  <a:lnTo>
                    <a:pt x="9374" y="14118"/>
                  </a:lnTo>
                  <a:lnTo>
                    <a:pt x="9420" y="14106"/>
                  </a:lnTo>
                  <a:lnTo>
                    <a:pt x="9454" y="14095"/>
                  </a:lnTo>
                  <a:lnTo>
                    <a:pt x="9488" y="14072"/>
                  </a:lnTo>
                  <a:lnTo>
                    <a:pt x="9522" y="14038"/>
                  </a:lnTo>
                  <a:lnTo>
                    <a:pt x="9545" y="14015"/>
                  </a:lnTo>
                  <a:lnTo>
                    <a:pt x="9556" y="13981"/>
                  </a:lnTo>
                  <a:lnTo>
                    <a:pt x="9568" y="13936"/>
                  </a:lnTo>
                  <a:lnTo>
                    <a:pt x="9579" y="13902"/>
                  </a:lnTo>
                  <a:lnTo>
                    <a:pt x="9568" y="13856"/>
                  </a:lnTo>
                  <a:lnTo>
                    <a:pt x="9556" y="13811"/>
                  </a:lnTo>
                  <a:lnTo>
                    <a:pt x="11513" y="12684"/>
                  </a:lnTo>
                  <a:lnTo>
                    <a:pt x="11547" y="12730"/>
                  </a:lnTo>
                  <a:lnTo>
                    <a:pt x="11604" y="12764"/>
                  </a:lnTo>
                  <a:lnTo>
                    <a:pt x="11661" y="12787"/>
                  </a:lnTo>
                  <a:lnTo>
                    <a:pt x="11729" y="12798"/>
                  </a:lnTo>
                  <a:lnTo>
                    <a:pt x="11786" y="12787"/>
                  </a:lnTo>
                  <a:lnTo>
                    <a:pt x="11843" y="12764"/>
                  </a:lnTo>
                  <a:lnTo>
                    <a:pt x="11900" y="12730"/>
                  </a:lnTo>
                  <a:lnTo>
                    <a:pt x="11934" y="12684"/>
                  </a:lnTo>
                  <a:lnTo>
                    <a:pt x="13913" y="13822"/>
                  </a:lnTo>
                  <a:lnTo>
                    <a:pt x="13902" y="13856"/>
                  </a:lnTo>
                  <a:lnTo>
                    <a:pt x="13890" y="13902"/>
                  </a:lnTo>
                  <a:lnTo>
                    <a:pt x="13902" y="13936"/>
                  </a:lnTo>
                  <a:lnTo>
                    <a:pt x="13913" y="13970"/>
                  </a:lnTo>
                  <a:lnTo>
                    <a:pt x="13947" y="14027"/>
                  </a:lnTo>
                  <a:lnTo>
                    <a:pt x="14004" y="14072"/>
                  </a:lnTo>
                  <a:lnTo>
                    <a:pt x="14038" y="14084"/>
                  </a:lnTo>
                  <a:lnTo>
                    <a:pt x="14072" y="14095"/>
                  </a:lnTo>
                  <a:lnTo>
                    <a:pt x="14072" y="16381"/>
                  </a:lnTo>
                  <a:lnTo>
                    <a:pt x="14027" y="16393"/>
                  </a:lnTo>
                  <a:lnTo>
                    <a:pt x="13981" y="16416"/>
                  </a:lnTo>
                  <a:lnTo>
                    <a:pt x="13936" y="16438"/>
                  </a:lnTo>
                  <a:lnTo>
                    <a:pt x="13902" y="16472"/>
                  </a:lnTo>
                  <a:lnTo>
                    <a:pt x="13867" y="16507"/>
                  </a:lnTo>
                  <a:lnTo>
                    <a:pt x="13845" y="16552"/>
                  </a:lnTo>
                  <a:lnTo>
                    <a:pt x="13833" y="16598"/>
                  </a:lnTo>
                  <a:lnTo>
                    <a:pt x="13822" y="16654"/>
                  </a:lnTo>
                  <a:lnTo>
                    <a:pt x="13833" y="16711"/>
                  </a:lnTo>
                  <a:lnTo>
                    <a:pt x="13845" y="16757"/>
                  </a:lnTo>
                  <a:lnTo>
                    <a:pt x="13867" y="16802"/>
                  </a:lnTo>
                  <a:lnTo>
                    <a:pt x="13902" y="16848"/>
                  </a:lnTo>
                  <a:lnTo>
                    <a:pt x="13947" y="16871"/>
                  </a:lnTo>
                  <a:lnTo>
                    <a:pt x="13993" y="16905"/>
                  </a:lnTo>
                  <a:lnTo>
                    <a:pt x="14038" y="16916"/>
                  </a:lnTo>
                  <a:lnTo>
                    <a:pt x="14163" y="16916"/>
                  </a:lnTo>
                  <a:lnTo>
                    <a:pt x="14220" y="16882"/>
                  </a:lnTo>
                  <a:lnTo>
                    <a:pt x="14277" y="16848"/>
                  </a:lnTo>
                  <a:lnTo>
                    <a:pt x="14322" y="16791"/>
                  </a:lnTo>
                  <a:lnTo>
                    <a:pt x="16222" y="17894"/>
                  </a:lnTo>
                  <a:lnTo>
                    <a:pt x="16199" y="17940"/>
                  </a:lnTo>
                  <a:lnTo>
                    <a:pt x="16199" y="17997"/>
                  </a:lnTo>
                  <a:lnTo>
                    <a:pt x="16199" y="18054"/>
                  </a:lnTo>
                  <a:lnTo>
                    <a:pt x="16211" y="18111"/>
                  </a:lnTo>
                  <a:lnTo>
                    <a:pt x="16245" y="18156"/>
                  </a:lnTo>
                  <a:lnTo>
                    <a:pt x="16268" y="18190"/>
                  </a:lnTo>
                  <a:lnTo>
                    <a:pt x="16313" y="18224"/>
                  </a:lnTo>
                  <a:lnTo>
                    <a:pt x="16359" y="18247"/>
                  </a:lnTo>
                  <a:lnTo>
                    <a:pt x="16404" y="18270"/>
                  </a:lnTo>
                  <a:lnTo>
                    <a:pt x="16518" y="18270"/>
                  </a:lnTo>
                  <a:lnTo>
                    <a:pt x="16575" y="18247"/>
                  </a:lnTo>
                  <a:lnTo>
                    <a:pt x="16620" y="18224"/>
                  </a:lnTo>
                  <a:lnTo>
                    <a:pt x="16654" y="18190"/>
                  </a:lnTo>
                  <a:lnTo>
                    <a:pt x="16689" y="18156"/>
                  </a:lnTo>
                  <a:lnTo>
                    <a:pt x="16711" y="18111"/>
                  </a:lnTo>
                  <a:lnTo>
                    <a:pt x="16734" y="18054"/>
                  </a:lnTo>
                  <a:lnTo>
                    <a:pt x="16734" y="17997"/>
                  </a:lnTo>
                  <a:lnTo>
                    <a:pt x="16734" y="17940"/>
                  </a:lnTo>
                  <a:lnTo>
                    <a:pt x="16711" y="17894"/>
                  </a:lnTo>
                  <a:lnTo>
                    <a:pt x="18691" y="16757"/>
                  </a:lnTo>
                  <a:lnTo>
                    <a:pt x="18713" y="16791"/>
                  </a:lnTo>
                  <a:lnTo>
                    <a:pt x="18748" y="16814"/>
                  </a:lnTo>
                  <a:lnTo>
                    <a:pt x="18793" y="16825"/>
                  </a:lnTo>
                  <a:lnTo>
                    <a:pt x="18839" y="16836"/>
                  </a:lnTo>
                  <a:lnTo>
                    <a:pt x="18873" y="16825"/>
                  </a:lnTo>
                  <a:lnTo>
                    <a:pt x="18907" y="16814"/>
                  </a:lnTo>
                  <a:lnTo>
                    <a:pt x="18964" y="16780"/>
                  </a:lnTo>
                  <a:lnTo>
                    <a:pt x="18998" y="16723"/>
                  </a:lnTo>
                  <a:lnTo>
                    <a:pt x="19009" y="16689"/>
                  </a:lnTo>
                  <a:lnTo>
                    <a:pt x="19009" y="16654"/>
                  </a:lnTo>
                  <a:lnTo>
                    <a:pt x="18998" y="16586"/>
                  </a:lnTo>
                  <a:lnTo>
                    <a:pt x="18964" y="16541"/>
                  </a:lnTo>
                  <a:lnTo>
                    <a:pt x="18918" y="16495"/>
                  </a:lnTo>
                  <a:lnTo>
                    <a:pt x="18861" y="16472"/>
                  </a:lnTo>
                  <a:lnTo>
                    <a:pt x="18861" y="14095"/>
                  </a:lnTo>
                  <a:lnTo>
                    <a:pt x="18895" y="14095"/>
                  </a:lnTo>
                  <a:lnTo>
                    <a:pt x="18930" y="14072"/>
                  </a:lnTo>
                  <a:lnTo>
                    <a:pt x="18986" y="14038"/>
                  </a:lnTo>
                  <a:lnTo>
                    <a:pt x="19032" y="13970"/>
                  </a:lnTo>
                  <a:lnTo>
                    <a:pt x="19032" y="13936"/>
                  </a:lnTo>
                  <a:lnTo>
                    <a:pt x="19043" y="13902"/>
                  </a:lnTo>
                  <a:lnTo>
                    <a:pt x="19032" y="13856"/>
                  </a:lnTo>
                  <a:lnTo>
                    <a:pt x="19032" y="13822"/>
                  </a:lnTo>
                  <a:lnTo>
                    <a:pt x="21045" y="12650"/>
                  </a:lnTo>
                  <a:lnTo>
                    <a:pt x="21079" y="12684"/>
                  </a:lnTo>
                  <a:lnTo>
                    <a:pt x="21114" y="12719"/>
                  </a:lnTo>
                  <a:lnTo>
                    <a:pt x="21159" y="12730"/>
                  </a:lnTo>
                  <a:lnTo>
                    <a:pt x="21205" y="12741"/>
                  </a:lnTo>
                  <a:lnTo>
                    <a:pt x="21239" y="12730"/>
                  </a:lnTo>
                  <a:lnTo>
                    <a:pt x="21284" y="12730"/>
                  </a:lnTo>
                  <a:lnTo>
                    <a:pt x="21307" y="12707"/>
                  </a:lnTo>
                  <a:lnTo>
                    <a:pt x="21341" y="12684"/>
                  </a:lnTo>
                  <a:lnTo>
                    <a:pt x="21364" y="12650"/>
                  </a:lnTo>
                  <a:lnTo>
                    <a:pt x="21387" y="12628"/>
                  </a:lnTo>
                  <a:lnTo>
                    <a:pt x="21398" y="12582"/>
                  </a:lnTo>
                  <a:lnTo>
                    <a:pt x="21398" y="12548"/>
                  </a:lnTo>
                  <a:lnTo>
                    <a:pt x="21387" y="12480"/>
                  </a:lnTo>
                  <a:lnTo>
                    <a:pt x="21352" y="12423"/>
                  </a:lnTo>
                  <a:lnTo>
                    <a:pt x="21296" y="12377"/>
                  </a:lnTo>
                  <a:lnTo>
                    <a:pt x="21227" y="12355"/>
                  </a:lnTo>
                  <a:lnTo>
                    <a:pt x="21227" y="10023"/>
                  </a:lnTo>
                  <a:lnTo>
                    <a:pt x="21273" y="10011"/>
                  </a:lnTo>
                  <a:lnTo>
                    <a:pt x="21307" y="9988"/>
                  </a:lnTo>
                  <a:lnTo>
                    <a:pt x="21341" y="9966"/>
                  </a:lnTo>
                  <a:lnTo>
                    <a:pt x="21375" y="9943"/>
                  </a:lnTo>
                  <a:lnTo>
                    <a:pt x="21398" y="9909"/>
                  </a:lnTo>
                  <a:lnTo>
                    <a:pt x="21421" y="9875"/>
                  </a:lnTo>
                  <a:lnTo>
                    <a:pt x="21432" y="9829"/>
                  </a:lnTo>
                  <a:lnTo>
                    <a:pt x="21432" y="9795"/>
                  </a:lnTo>
                  <a:lnTo>
                    <a:pt x="21432" y="9738"/>
                  </a:lnTo>
                  <a:lnTo>
                    <a:pt x="21421" y="9704"/>
                  </a:lnTo>
                  <a:lnTo>
                    <a:pt x="21398" y="9659"/>
                  </a:lnTo>
                  <a:lnTo>
                    <a:pt x="21364" y="9624"/>
                  </a:lnTo>
                  <a:lnTo>
                    <a:pt x="21330" y="9602"/>
                  </a:lnTo>
                  <a:lnTo>
                    <a:pt x="21296" y="9579"/>
                  </a:lnTo>
                  <a:lnTo>
                    <a:pt x="21250" y="9568"/>
                  </a:lnTo>
                  <a:lnTo>
                    <a:pt x="21205" y="9556"/>
                  </a:lnTo>
                  <a:lnTo>
                    <a:pt x="21148" y="9568"/>
                  </a:lnTo>
                  <a:lnTo>
                    <a:pt x="21091" y="9590"/>
                  </a:lnTo>
                  <a:lnTo>
                    <a:pt x="21057" y="9624"/>
                  </a:lnTo>
                  <a:lnTo>
                    <a:pt x="21011" y="9659"/>
                  </a:lnTo>
                  <a:lnTo>
                    <a:pt x="19021" y="8510"/>
                  </a:lnTo>
                  <a:lnTo>
                    <a:pt x="19032" y="8441"/>
                  </a:lnTo>
                  <a:lnTo>
                    <a:pt x="19032" y="8407"/>
                  </a:lnTo>
                  <a:lnTo>
                    <a:pt x="19021" y="8373"/>
                  </a:lnTo>
                  <a:lnTo>
                    <a:pt x="18986" y="8305"/>
                  </a:lnTo>
                  <a:lnTo>
                    <a:pt x="18930" y="8271"/>
                  </a:lnTo>
                  <a:lnTo>
                    <a:pt x="18861" y="8248"/>
                  </a:lnTo>
                  <a:lnTo>
                    <a:pt x="18861" y="5859"/>
                  </a:lnTo>
                  <a:lnTo>
                    <a:pt x="18918" y="5836"/>
                  </a:lnTo>
                  <a:lnTo>
                    <a:pt x="18975" y="5802"/>
                  </a:lnTo>
                  <a:lnTo>
                    <a:pt x="18998" y="5745"/>
                  </a:lnTo>
                  <a:lnTo>
                    <a:pt x="19009" y="5689"/>
                  </a:lnTo>
                  <a:lnTo>
                    <a:pt x="18998" y="5620"/>
                  </a:lnTo>
                  <a:lnTo>
                    <a:pt x="21034" y="4449"/>
                  </a:lnTo>
                  <a:lnTo>
                    <a:pt x="21068" y="4483"/>
                  </a:lnTo>
                  <a:lnTo>
                    <a:pt x="21102" y="4517"/>
                  </a:lnTo>
                  <a:lnTo>
                    <a:pt x="21148" y="4528"/>
                  </a:lnTo>
                  <a:lnTo>
                    <a:pt x="21205" y="4540"/>
                  </a:lnTo>
                  <a:lnTo>
                    <a:pt x="21250" y="4540"/>
                  </a:lnTo>
                  <a:lnTo>
                    <a:pt x="21284" y="4528"/>
                  </a:lnTo>
                  <a:lnTo>
                    <a:pt x="21318" y="4506"/>
                  </a:lnTo>
                  <a:lnTo>
                    <a:pt x="21352" y="4483"/>
                  </a:lnTo>
                  <a:lnTo>
                    <a:pt x="21375" y="4449"/>
                  </a:lnTo>
                  <a:lnTo>
                    <a:pt x="21387" y="4415"/>
                  </a:lnTo>
                  <a:lnTo>
                    <a:pt x="21398" y="4380"/>
                  </a:lnTo>
                  <a:lnTo>
                    <a:pt x="21409" y="4335"/>
                  </a:lnTo>
                  <a:lnTo>
                    <a:pt x="21398" y="4301"/>
                  </a:lnTo>
                  <a:lnTo>
                    <a:pt x="21398" y="4267"/>
                  </a:lnTo>
                  <a:lnTo>
                    <a:pt x="21352" y="4198"/>
                  </a:lnTo>
                  <a:lnTo>
                    <a:pt x="21296" y="4164"/>
                  </a:lnTo>
                  <a:lnTo>
                    <a:pt x="21227" y="4142"/>
                  </a:lnTo>
                  <a:lnTo>
                    <a:pt x="21227" y="1775"/>
                  </a:lnTo>
                  <a:lnTo>
                    <a:pt x="21296" y="1764"/>
                  </a:lnTo>
                  <a:lnTo>
                    <a:pt x="21352" y="1719"/>
                  </a:lnTo>
                  <a:lnTo>
                    <a:pt x="21398" y="1650"/>
                  </a:lnTo>
                  <a:lnTo>
                    <a:pt x="21409" y="1616"/>
                  </a:lnTo>
                  <a:lnTo>
                    <a:pt x="21409" y="1582"/>
                  </a:lnTo>
                  <a:lnTo>
                    <a:pt x="21409" y="1537"/>
                  </a:lnTo>
                  <a:lnTo>
                    <a:pt x="21387" y="1502"/>
                  </a:lnTo>
                  <a:lnTo>
                    <a:pt x="21375" y="1468"/>
                  </a:lnTo>
                  <a:lnTo>
                    <a:pt x="21352" y="1434"/>
                  </a:lnTo>
                  <a:lnTo>
                    <a:pt x="21318" y="1411"/>
                  </a:lnTo>
                  <a:lnTo>
                    <a:pt x="21284" y="1389"/>
                  </a:lnTo>
                  <a:lnTo>
                    <a:pt x="21250" y="1377"/>
                  </a:lnTo>
                  <a:lnTo>
                    <a:pt x="21159" y="1377"/>
                  </a:lnTo>
                  <a:lnTo>
                    <a:pt x="21114" y="1400"/>
                  </a:lnTo>
                  <a:lnTo>
                    <a:pt x="21068" y="1423"/>
                  </a:lnTo>
                  <a:lnTo>
                    <a:pt x="21034" y="1457"/>
                  </a:lnTo>
                  <a:lnTo>
                    <a:pt x="19021" y="297"/>
                  </a:lnTo>
                  <a:lnTo>
                    <a:pt x="19032" y="228"/>
                  </a:lnTo>
                  <a:lnTo>
                    <a:pt x="19032" y="194"/>
                  </a:lnTo>
                  <a:lnTo>
                    <a:pt x="19021" y="160"/>
                  </a:lnTo>
                  <a:lnTo>
                    <a:pt x="18998" y="126"/>
                  </a:lnTo>
                  <a:lnTo>
                    <a:pt x="18975" y="92"/>
                  </a:lnTo>
                  <a:lnTo>
                    <a:pt x="18941" y="69"/>
                  </a:lnTo>
                  <a:lnTo>
                    <a:pt x="18907" y="46"/>
                  </a:lnTo>
                  <a:lnTo>
                    <a:pt x="18873" y="35"/>
                  </a:lnTo>
                  <a:lnTo>
                    <a:pt x="18793" y="35"/>
                  </a:lnTo>
                  <a:lnTo>
                    <a:pt x="18759" y="46"/>
                  </a:lnTo>
                  <a:lnTo>
                    <a:pt x="18725" y="69"/>
                  </a:lnTo>
                  <a:lnTo>
                    <a:pt x="18691" y="92"/>
                  </a:lnTo>
                  <a:lnTo>
                    <a:pt x="18668" y="126"/>
                  </a:lnTo>
                  <a:lnTo>
                    <a:pt x="18645" y="160"/>
                  </a:lnTo>
                  <a:lnTo>
                    <a:pt x="18634" y="194"/>
                  </a:lnTo>
                  <a:lnTo>
                    <a:pt x="18634" y="228"/>
                  </a:lnTo>
                  <a:lnTo>
                    <a:pt x="18645" y="297"/>
                  </a:lnTo>
                  <a:lnTo>
                    <a:pt x="16632" y="1468"/>
                  </a:lnTo>
                  <a:lnTo>
                    <a:pt x="16598" y="1434"/>
                  </a:lnTo>
                  <a:lnTo>
                    <a:pt x="16563" y="1400"/>
                  </a:lnTo>
                  <a:lnTo>
                    <a:pt x="16518" y="1389"/>
                  </a:lnTo>
                  <a:lnTo>
                    <a:pt x="16461" y="1377"/>
                  </a:lnTo>
                  <a:lnTo>
                    <a:pt x="16427" y="1389"/>
                  </a:lnTo>
                  <a:lnTo>
                    <a:pt x="16381" y="1400"/>
                  </a:lnTo>
                  <a:lnTo>
                    <a:pt x="16359" y="1411"/>
                  </a:lnTo>
                  <a:lnTo>
                    <a:pt x="16325" y="1434"/>
                  </a:lnTo>
                  <a:lnTo>
                    <a:pt x="16302" y="1468"/>
                  </a:lnTo>
                  <a:lnTo>
                    <a:pt x="16279" y="1502"/>
                  </a:lnTo>
                  <a:lnTo>
                    <a:pt x="16268" y="1537"/>
                  </a:lnTo>
                  <a:lnTo>
                    <a:pt x="16268" y="1582"/>
                  </a:lnTo>
                  <a:lnTo>
                    <a:pt x="16268" y="1616"/>
                  </a:lnTo>
                  <a:lnTo>
                    <a:pt x="16279" y="1650"/>
                  </a:lnTo>
                  <a:lnTo>
                    <a:pt x="16313" y="1719"/>
                  </a:lnTo>
                  <a:lnTo>
                    <a:pt x="16370" y="1753"/>
                  </a:lnTo>
                  <a:lnTo>
                    <a:pt x="16404" y="1764"/>
                  </a:lnTo>
                  <a:lnTo>
                    <a:pt x="16450" y="1775"/>
                  </a:lnTo>
                  <a:lnTo>
                    <a:pt x="16450" y="4096"/>
                  </a:lnTo>
                  <a:lnTo>
                    <a:pt x="16404" y="4107"/>
                  </a:lnTo>
                  <a:lnTo>
                    <a:pt x="16359" y="4130"/>
                  </a:lnTo>
                  <a:lnTo>
                    <a:pt x="16325" y="4153"/>
                  </a:lnTo>
                  <a:lnTo>
                    <a:pt x="16290" y="4176"/>
                  </a:lnTo>
                  <a:lnTo>
                    <a:pt x="16268" y="4210"/>
                  </a:lnTo>
                  <a:lnTo>
                    <a:pt x="16245" y="4244"/>
                  </a:lnTo>
                  <a:lnTo>
                    <a:pt x="16234" y="4289"/>
                  </a:lnTo>
                  <a:lnTo>
                    <a:pt x="16222" y="4335"/>
                  </a:lnTo>
                  <a:lnTo>
                    <a:pt x="16234" y="4380"/>
                  </a:lnTo>
                  <a:lnTo>
                    <a:pt x="16245" y="4426"/>
                  </a:lnTo>
                  <a:lnTo>
                    <a:pt x="14300" y="5552"/>
                  </a:lnTo>
                  <a:lnTo>
                    <a:pt x="14266" y="5507"/>
                  </a:lnTo>
                  <a:lnTo>
                    <a:pt x="14209" y="5472"/>
                  </a:lnTo>
                  <a:lnTo>
                    <a:pt x="14152" y="5450"/>
                  </a:lnTo>
                  <a:lnTo>
                    <a:pt x="14095" y="5438"/>
                  </a:lnTo>
                  <a:lnTo>
                    <a:pt x="14038" y="5450"/>
                  </a:lnTo>
                  <a:lnTo>
                    <a:pt x="13981" y="5472"/>
                  </a:lnTo>
                  <a:lnTo>
                    <a:pt x="13924" y="5507"/>
                  </a:lnTo>
                  <a:lnTo>
                    <a:pt x="13890" y="5541"/>
                  </a:lnTo>
                  <a:lnTo>
                    <a:pt x="11934" y="4415"/>
                  </a:lnTo>
                  <a:lnTo>
                    <a:pt x="11945" y="4380"/>
                  </a:lnTo>
                  <a:lnTo>
                    <a:pt x="11956" y="4335"/>
                  </a:lnTo>
                  <a:lnTo>
                    <a:pt x="11945" y="4289"/>
                  </a:lnTo>
                  <a:lnTo>
                    <a:pt x="11934" y="4244"/>
                  </a:lnTo>
                  <a:lnTo>
                    <a:pt x="11911" y="4210"/>
                  </a:lnTo>
                  <a:lnTo>
                    <a:pt x="11888" y="4176"/>
                  </a:lnTo>
                  <a:lnTo>
                    <a:pt x="11854" y="4153"/>
                  </a:lnTo>
                  <a:lnTo>
                    <a:pt x="11809" y="4130"/>
                  </a:lnTo>
                  <a:lnTo>
                    <a:pt x="11774" y="4119"/>
                  </a:lnTo>
                  <a:lnTo>
                    <a:pt x="11729" y="4107"/>
                  </a:lnTo>
                  <a:lnTo>
                    <a:pt x="11683" y="4119"/>
                  </a:lnTo>
                  <a:lnTo>
                    <a:pt x="11638" y="4130"/>
                  </a:lnTo>
                  <a:lnTo>
                    <a:pt x="11592" y="4153"/>
                  </a:lnTo>
                  <a:lnTo>
                    <a:pt x="11558" y="4176"/>
                  </a:lnTo>
                  <a:lnTo>
                    <a:pt x="11536" y="4210"/>
                  </a:lnTo>
                  <a:lnTo>
                    <a:pt x="11513" y="4244"/>
                  </a:lnTo>
                  <a:lnTo>
                    <a:pt x="11501" y="4289"/>
                  </a:lnTo>
                  <a:lnTo>
                    <a:pt x="11501" y="4335"/>
                  </a:lnTo>
                  <a:lnTo>
                    <a:pt x="11501" y="4380"/>
                  </a:lnTo>
                  <a:lnTo>
                    <a:pt x="11513" y="4415"/>
                  </a:lnTo>
                  <a:lnTo>
                    <a:pt x="9511" y="5575"/>
                  </a:lnTo>
                  <a:lnTo>
                    <a:pt x="9477" y="5541"/>
                  </a:lnTo>
                  <a:lnTo>
                    <a:pt x="9442" y="5518"/>
                  </a:lnTo>
                  <a:lnTo>
                    <a:pt x="9397" y="5507"/>
                  </a:lnTo>
                  <a:lnTo>
                    <a:pt x="9351" y="5495"/>
                  </a:lnTo>
                  <a:lnTo>
                    <a:pt x="9306" y="5507"/>
                  </a:lnTo>
                  <a:lnTo>
                    <a:pt x="9272" y="5518"/>
                  </a:lnTo>
                  <a:lnTo>
                    <a:pt x="9226" y="5541"/>
                  </a:lnTo>
                  <a:lnTo>
                    <a:pt x="9204" y="5575"/>
                  </a:lnTo>
                  <a:lnTo>
                    <a:pt x="7201" y="4426"/>
                  </a:lnTo>
                  <a:lnTo>
                    <a:pt x="7224" y="4380"/>
                  </a:lnTo>
                  <a:lnTo>
                    <a:pt x="7224" y="4335"/>
                  </a:lnTo>
                  <a:lnTo>
                    <a:pt x="7224" y="4289"/>
                  </a:lnTo>
                  <a:lnTo>
                    <a:pt x="7201" y="4244"/>
                  </a:lnTo>
                  <a:lnTo>
                    <a:pt x="7190" y="4210"/>
                  </a:lnTo>
                  <a:lnTo>
                    <a:pt x="7156" y="4176"/>
                  </a:lnTo>
                  <a:lnTo>
                    <a:pt x="7133" y="4153"/>
                  </a:lnTo>
                  <a:lnTo>
                    <a:pt x="7088" y="4130"/>
                  </a:lnTo>
                  <a:lnTo>
                    <a:pt x="7054" y="4107"/>
                  </a:lnTo>
                  <a:lnTo>
                    <a:pt x="7008" y="4096"/>
                  </a:lnTo>
                  <a:lnTo>
                    <a:pt x="7008" y="1764"/>
                  </a:lnTo>
                  <a:lnTo>
                    <a:pt x="7076" y="1753"/>
                  </a:lnTo>
                  <a:lnTo>
                    <a:pt x="7122" y="1707"/>
                  </a:lnTo>
                  <a:lnTo>
                    <a:pt x="7167" y="1650"/>
                  </a:lnTo>
                  <a:lnTo>
                    <a:pt x="7179" y="1582"/>
                  </a:lnTo>
                  <a:lnTo>
                    <a:pt x="7167" y="1537"/>
                  </a:lnTo>
                  <a:lnTo>
                    <a:pt x="7156" y="1502"/>
                  </a:lnTo>
                  <a:lnTo>
                    <a:pt x="7145" y="1468"/>
                  </a:lnTo>
                  <a:lnTo>
                    <a:pt x="7122" y="1446"/>
                  </a:lnTo>
                  <a:lnTo>
                    <a:pt x="7088" y="1423"/>
                  </a:lnTo>
                  <a:lnTo>
                    <a:pt x="7054" y="1400"/>
                  </a:lnTo>
                  <a:lnTo>
                    <a:pt x="7019" y="1389"/>
                  </a:lnTo>
                  <a:lnTo>
                    <a:pt x="6985" y="1389"/>
                  </a:lnTo>
                  <a:lnTo>
                    <a:pt x="6940" y="1400"/>
                  </a:lnTo>
                  <a:lnTo>
                    <a:pt x="6894" y="1411"/>
                  </a:lnTo>
                  <a:lnTo>
                    <a:pt x="6860" y="1434"/>
                  </a:lnTo>
                  <a:lnTo>
                    <a:pt x="6826" y="1468"/>
                  </a:lnTo>
                  <a:lnTo>
                    <a:pt x="4835" y="319"/>
                  </a:lnTo>
                  <a:lnTo>
                    <a:pt x="4847" y="274"/>
                  </a:lnTo>
                  <a:lnTo>
                    <a:pt x="4847" y="228"/>
                  </a:lnTo>
                  <a:lnTo>
                    <a:pt x="4847" y="183"/>
                  </a:lnTo>
                  <a:lnTo>
                    <a:pt x="4835" y="137"/>
                  </a:lnTo>
                  <a:lnTo>
                    <a:pt x="4813" y="103"/>
                  </a:lnTo>
                  <a:lnTo>
                    <a:pt x="4779" y="69"/>
                  </a:lnTo>
                  <a:lnTo>
                    <a:pt x="4744" y="35"/>
                  </a:lnTo>
                  <a:lnTo>
                    <a:pt x="4710" y="12"/>
                  </a:lnTo>
                  <a:lnTo>
                    <a:pt x="4665" y="1"/>
                  </a:lnTo>
                  <a:lnTo>
                    <a:pt x="4562" y="1"/>
                  </a:lnTo>
                  <a:lnTo>
                    <a:pt x="4517" y="12"/>
                  </a:lnTo>
                  <a:lnTo>
                    <a:pt x="4483" y="35"/>
                  </a:lnTo>
                  <a:lnTo>
                    <a:pt x="4449" y="69"/>
                  </a:lnTo>
                  <a:lnTo>
                    <a:pt x="4415" y="103"/>
                  </a:lnTo>
                  <a:lnTo>
                    <a:pt x="4392" y="137"/>
                  </a:lnTo>
                  <a:lnTo>
                    <a:pt x="4380" y="183"/>
                  </a:lnTo>
                  <a:lnTo>
                    <a:pt x="4380" y="228"/>
                  </a:lnTo>
                  <a:lnTo>
                    <a:pt x="4380" y="274"/>
                  </a:lnTo>
                  <a:lnTo>
                    <a:pt x="4392" y="319"/>
                  </a:lnTo>
                  <a:lnTo>
                    <a:pt x="2447" y="1434"/>
                  </a:lnTo>
                  <a:lnTo>
                    <a:pt x="2412" y="1389"/>
                  </a:lnTo>
                  <a:lnTo>
                    <a:pt x="2367" y="1355"/>
                  </a:lnTo>
                  <a:lnTo>
                    <a:pt x="2310" y="1332"/>
                  </a:lnTo>
                  <a:lnTo>
                    <a:pt x="2185" y="1332"/>
                  </a:lnTo>
                  <a:lnTo>
                    <a:pt x="2128" y="1355"/>
                  </a:lnTo>
                  <a:lnTo>
                    <a:pt x="2071" y="1389"/>
                  </a:lnTo>
                  <a:lnTo>
                    <a:pt x="2037" y="1434"/>
                  </a:lnTo>
                  <a:lnTo>
                    <a:pt x="115" y="331"/>
                  </a:lnTo>
                  <a:lnTo>
                    <a:pt x="137" y="285"/>
                  </a:lnTo>
                  <a:lnTo>
                    <a:pt x="137" y="228"/>
                  </a:lnTo>
                  <a:lnTo>
                    <a:pt x="126" y="160"/>
                  </a:lnTo>
                  <a:lnTo>
                    <a:pt x="103" y="92"/>
                  </a:lnTo>
                  <a:lnTo>
                    <a:pt x="58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5917401" y="2488331"/>
              <a:ext cx="543002" cy="612081"/>
            </a:xfrm>
            <a:custGeom>
              <a:avLst/>
              <a:gdLst/>
              <a:ahLst/>
              <a:cxnLst/>
              <a:rect l="l" t="t" r="r" b="b"/>
              <a:pathLst>
                <a:path w="5188" h="5848" extrusionOk="0">
                  <a:moveTo>
                    <a:pt x="2765" y="296"/>
                  </a:moveTo>
                  <a:lnTo>
                    <a:pt x="4767" y="1457"/>
                  </a:lnTo>
                  <a:lnTo>
                    <a:pt x="4756" y="1502"/>
                  </a:lnTo>
                  <a:lnTo>
                    <a:pt x="4756" y="1548"/>
                  </a:lnTo>
                  <a:lnTo>
                    <a:pt x="4756" y="1582"/>
                  </a:lnTo>
                  <a:lnTo>
                    <a:pt x="4767" y="1627"/>
                  </a:lnTo>
                  <a:lnTo>
                    <a:pt x="4778" y="1661"/>
                  </a:lnTo>
                  <a:lnTo>
                    <a:pt x="4812" y="1695"/>
                  </a:lnTo>
                  <a:lnTo>
                    <a:pt x="4835" y="1718"/>
                  </a:lnTo>
                  <a:lnTo>
                    <a:pt x="4869" y="1741"/>
                  </a:lnTo>
                  <a:lnTo>
                    <a:pt x="4903" y="1752"/>
                  </a:lnTo>
                  <a:lnTo>
                    <a:pt x="4949" y="1764"/>
                  </a:lnTo>
                  <a:lnTo>
                    <a:pt x="4949" y="4096"/>
                  </a:lnTo>
                  <a:lnTo>
                    <a:pt x="4915" y="4107"/>
                  </a:lnTo>
                  <a:lnTo>
                    <a:pt x="4869" y="4118"/>
                  </a:lnTo>
                  <a:lnTo>
                    <a:pt x="4812" y="4164"/>
                  </a:lnTo>
                  <a:lnTo>
                    <a:pt x="4790" y="4187"/>
                  </a:lnTo>
                  <a:lnTo>
                    <a:pt x="4778" y="4221"/>
                  </a:lnTo>
                  <a:lnTo>
                    <a:pt x="4767" y="4266"/>
                  </a:lnTo>
                  <a:lnTo>
                    <a:pt x="4756" y="4300"/>
                  </a:lnTo>
                  <a:lnTo>
                    <a:pt x="4767" y="4335"/>
                  </a:lnTo>
                  <a:lnTo>
                    <a:pt x="4778" y="4380"/>
                  </a:lnTo>
                  <a:lnTo>
                    <a:pt x="2765" y="5529"/>
                  </a:lnTo>
                  <a:lnTo>
                    <a:pt x="2731" y="5495"/>
                  </a:lnTo>
                  <a:lnTo>
                    <a:pt x="2697" y="5472"/>
                  </a:lnTo>
                  <a:lnTo>
                    <a:pt x="2651" y="5449"/>
                  </a:lnTo>
                  <a:lnTo>
                    <a:pt x="2549" y="5449"/>
                  </a:lnTo>
                  <a:lnTo>
                    <a:pt x="2503" y="5472"/>
                  </a:lnTo>
                  <a:lnTo>
                    <a:pt x="2469" y="5495"/>
                  </a:lnTo>
                  <a:lnTo>
                    <a:pt x="2435" y="5529"/>
                  </a:lnTo>
                  <a:lnTo>
                    <a:pt x="433" y="4380"/>
                  </a:lnTo>
                  <a:lnTo>
                    <a:pt x="433" y="4335"/>
                  </a:lnTo>
                  <a:lnTo>
                    <a:pt x="444" y="4300"/>
                  </a:lnTo>
                  <a:lnTo>
                    <a:pt x="433" y="4266"/>
                  </a:lnTo>
                  <a:lnTo>
                    <a:pt x="421" y="4221"/>
                  </a:lnTo>
                  <a:lnTo>
                    <a:pt x="410" y="4187"/>
                  </a:lnTo>
                  <a:lnTo>
                    <a:pt x="387" y="4153"/>
                  </a:lnTo>
                  <a:lnTo>
                    <a:pt x="330" y="4107"/>
                  </a:lnTo>
                  <a:lnTo>
                    <a:pt x="296" y="4096"/>
                  </a:lnTo>
                  <a:lnTo>
                    <a:pt x="251" y="4084"/>
                  </a:lnTo>
                  <a:lnTo>
                    <a:pt x="251" y="1718"/>
                  </a:lnTo>
                  <a:lnTo>
                    <a:pt x="308" y="1695"/>
                  </a:lnTo>
                  <a:lnTo>
                    <a:pt x="353" y="1661"/>
                  </a:lnTo>
                  <a:lnTo>
                    <a:pt x="387" y="1604"/>
                  </a:lnTo>
                  <a:lnTo>
                    <a:pt x="399" y="1548"/>
                  </a:lnTo>
                  <a:lnTo>
                    <a:pt x="387" y="1491"/>
                  </a:lnTo>
                  <a:lnTo>
                    <a:pt x="2435" y="308"/>
                  </a:lnTo>
                  <a:lnTo>
                    <a:pt x="2469" y="342"/>
                  </a:lnTo>
                  <a:lnTo>
                    <a:pt x="2503" y="365"/>
                  </a:lnTo>
                  <a:lnTo>
                    <a:pt x="2549" y="387"/>
                  </a:lnTo>
                  <a:lnTo>
                    <a:pt x="2651" y="387"/>
                  </a:lnTo>
                  <a:lnTo>
                    <a:pt x="2697" y="365"/>
                  </a:lnTo>
                  <a:lnTo>
                    <a:pt x="2731" y="342"/>
                  </a:lnTo>
                  <a:lnTo>
                    <a:pt x="2765" y="296"/>
                  </a:lnTo>
                  <a:close/>
                  <a:moveTo>
                    <a:pt x="2560" y="1"/>
                  </a:moveTo>
                  <a:lnTo>
                    <a:pt x="2526" y="12"/>
                  </a:lnTo>
                  <a:lnTo>
                    <a:pt x="2492" y="35"/>
                  </a:lnTo>
                  <a:lnTo>
                    <a:pt x="2458" y="57"/>
                  </a:lnTo>
                  <a:lnTo>
                    <a:pt x="2435" y="92"/>
                  </a:lnTo>
                  <a:lnTo>
                    <a:pt x="2424" y="126"/>
                  </a:lnTo>
                  <a:lnTo>
                    <a:pt x="2412" y="160"/>
                  </a:lnTo>
                  <a:lnTo>
                    <a:pt x="2401" y="194"/>
                  </a:lnTo>
                  <a:lnTo>
                    <a:pt x="2412" y="262"/>
                  </a:lnTo>
                  <a:lnTo>
                    <a:pt x="365" y="1445"/>
                  </a:lnTo>
                  <a:lnTo>
                    <a:pt x="342" y="1411"/>
                  </a:lnTo>
                  <a:lnTo>
                    <a:pt x="308" y="1388"/>
                  </a:lnTo>
                  <a:lnTo>
                    <a:pt x="262" y="1377"/>
                  </a:lnTo>
                  <a:lnTo>
                    <a:pt x="217" y="1366"/>
                  </a:lnTo>
                  <a:lnTo>
                    <a:pt x="183" y="1377"/>
                  </a:lnTo>
                  <a:lnTo>
                    <a:pt x="148" y="1377"/>
                  </a:lnTo>
                  <a:lnTo>
                    <a:pt x="92" y="1422"/>
                  </a:lnTo>
                  <a:lnTo>
                    <a:pt x="57" y="1479"/>
                  </a:lnTo>
                  <a:lnTo>
                    <a:pt x="46" y="1513"/>
                  </a:lnTo>
                  <a:lnTo>
                    <a:pt x="46" y="1548"/>
                  </a:lnTo>
                  <a:lnTo>
                    <a:pt x="57" y="1616"/>
                  </a:lnTo>
                  <a:lnTo>
                    <a:pt x="92" y="1661"/>
                  </a:lnTo>
                  <a:lnTo>
                    <a:pt x="148" y="1707"/>
                  </a:lnTo>
                  <a:lnTo>
                    <a:pt x="205" y="1718"/>
                  </a:lnTo>
                  <a:lnTo>
                    <a:pt x="205" y="4084"/>
                  </a:lnTo>
                  <a:lnTo>
                    <a:pt x="160" y="4096"/>
                  </a:lnTo>
                  <a:lnTo>
                    <a:pt x="126" y="4107"/>
                  </a:lnTo>
                  <a:lnTo>
                    <a:pt x="92" y="4130"/>
                  </a:lnTo>
                  <a:lnTo>
                    <a:pt x="57" y="4153"/>
                  </a:lnTo>
                  <a:lnTo>
                    <a:pt x="35" y="4187"/>
                  </a:lnTo>
                  <a:lnTo>
                    <a:pt x="12" y="4221"/>
                  </a:lnTo>
                  <a:lnTo>
                    <a:pt x="1" y="4255"/>
                  </a:lnTo>
                  <a:lnTo>
                    <a:pt x="1" y="4300"/>
                  </a:lnTo>
                  <a:lnTo>
                    <a:pt x="1" y="4346"/>
                  </a:lnTo>
                  <a:lnTo>
                    <a:pt x="23" y="4391"/>
                  </a:lnTo>
                  <a:lnTo>
                    <a:pt x="35" y="4426"/>
                  </a:lnTo>
                  <a:lnTo>
                    <a:pt x="69" y="4460"/>
                  </a:lnTo>
                  <a:lnTo>
                    <a:pt x="103" y="4482"/>
                  </a:lnTo>
                  <a:lnTo>
                    <a:pt x="137" y="4505"/>
                  </a:lnTo>
                  <a:lnTo>
                    <a:pt x="171" y="4517"/>
                  </a:lnTo>
                  <a:lnTo>
                    <a:pt x="217" y="4528"/>
                  </a:lnTo>
                  <a:lnTo>
                    <a:pt x="274" y="4517"/>
                  </a:lnTo>
                  <a:lnTo>
                    <a:pt x="330" y="4494"/>
                  </a:lnTo>
                  <a:lnTo>
                    <a:pt x="376" y="4460"/>
                  </a:lnTo>
                  <a:lnTo>
                    <a:pt x="410" y="4414"/>
                  </a:lnTo>
                  <a:lnTo>
                    <a:pt x="2412" y="5574"/>
                  </a:lnTo>
                  <a:lnTo>
                    <a:pt x="2401" y="5609"/>
                  </a:lnTo>
                  <a:lnTo>
                    <a:pt x="2401" y="5654"/>
                  </a:lnTo>
                  <a:lnTo>
                    <a:pt x="2401" y="5688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791"/>
                  </a:lnTo>
                  <a:lnTo>
                    <a:pt x="2480" y="5813"/>
                  </a:lnTo>
                  <a:lnTo>
                    <a:pt x="2526" y="5836"/>
                  </a:lnTo>
                  <a:lnTo>
                    <a:pt x="2560" y="5847"/>
                  </a:lnTo>
                  <a:lnTo>
                    <a:pt x="2640" y="5847"/>
                  </a:lnTo>
                  <a:lnTo>
                    <a:pt x="2674" y="5836"/>
                  </a:lnTo>
                  <a:lnTo>
                    <a:pt x="2708" y="5813"/>
                  </a:lnTo>
                  <a:lnTo>
                    <a:pt x="2742" y="5791"/>
                  </a:lnTo>
                  <a:lnTo>
                    <a:pt x="2765" y="5768"/>
                  </a:lnTo>
                  <a:lnTo>
                    <a:pt x="2788" y="5734"/>
                  </a:lnTo>
                  <a:lnTo>
                    <a:pt x="2799" y="5688"/>
                  </a:lnTo>
                  <a:lnTo>
                    <a:pt x="2799" y="5654"/>
                  </a:lnTo>
                  <a:lnTo>
                    <a:pt x="2799" y="5609"/>
                  </a:lnTo>
                  <a:lnTo>
                    <a:pt x="2788" y="5574"/>
                  </a:lnTo>
                  <a:lnTo>
                    <a:pt x="4790" y="4414"/>
                  </a:lnTo>
                  <a:lnTo>
                    <a:pt x="4824" y="4460"/>
                  </a:lnTo>
                  <a:lnTo>
                    <a:pt x="4869" y="4482"/>
                  </a:lnTo>
                  <a:lnTo>
                    <a:pt x="4915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51" y="4494"/>
                  </a:lnTo>
                  <a:lnTo>
                    <a:pt x="5085" y="4471"/>
                  </a:lnTo>
                  <a:lnTo>
                    <a:pt x="5120" y="4448"/>
                  </a:lnTo>
                  <a:lnTo>
                    <a:pt x="5142" y="4414"/>
                  </a:lnTo>
                  <a:lnTo>
                    <a:pt x="5165" y="4380"/>
                  </a:lnTo>
                  <a:lnTo>
                    <a:pt x="5176" y="4346"/>
                  </a:lnTo>
                  <a:lnTo>
                    <a:pt x="5176" y="4300"/>
                  </a:lnTo>
                  <a:lnTo>
                    <a:pt x="5176" y="4266"/>
                  </a:lnTo>
                  <a:lnTo>
                    <a:pt x="5165" y="4221"/>
                  </a:lnTo>
                  <a:lnTo>
                    <a:pt x="5154" y="4187"/>
                  </a:lnTo>
                  <a:lnTo>
                    <a:pt x="5131" y="4164"/>
                  </a:lnTo>
                  <a:lnTo>
                    <a:pt x="5063" y="4118"/>
                  </a:lnTo>
                  <a:lnTo>
                    <a:pt x="5029" y="4107"/>
                  </a:lnTo>
                  <a:lnTo>
                    <a:pt x="4994" y="4096"/>
                  </a:lnTo>
                  <a:lnTo>
                    <a:pt x="4994" y="1764"/>
                  </a:lnTo>
                  <a:lnTo>
                    <a:pt x="5029" y="1752"/>
                  </a:lnTo>
                  <a:lnTo>
                    <a:pt x="5074" y="1741"/>
                  </a:lnTo>
                  <a:lnTo>
                    <a:pt x="5108" y="1718"/>
                  </a:lnTo>
                  <a:lnTo>
                    <a:pt x="5131" y="1695"/>
                  </a:lnTo>
                  <a:lnTo>
                    <a:pt x="5154" y="1661"/>
                  </a:lnTo>
                  <a:lnTo>
                    <a:pt x="5176" y="1627"/>
                  </a:lnTo>
                  <a:lnTo>
                    <a:pt x="5188" y="1582"/>
                  </a:lnTo>
                  <a:lnTo>
                    <a:pt x="5188" y="1548"/>
                  </a:lnTo>
                  <a:lnTo>
                    <a:pt x="5188" y="1502"/>
                  </a:lnTo>
                  <a:lnTo>
                    <a:pt x="5176" y="1457"/>
                  </a:lnTo>
                  <a:lnTo>
                    <a:pt x="5154" y="1422"/>
                  </a:lnTo>
                  <a:lnTo>
                    <a:pt x="5120" y="1388"/>
                  </a:lnTo>
                  <a:lnTo>
                    <a:pt x="5097" y="1366"/>
                  </a:lnTo>
                  <a:lnTo>
                    <a:pt x="5051" y="1343"/>
                  </a:lnTo>
                  <a:lnTo>
                    <a:pt x="5017" y="1331"/>
                  </a:lnTo>
                  <a:lnTo>
                    <a:pt x="4972" y="1320"/>
                  </a:lnTo>
                  <a:lnTo>
                    <a:pt x="4915" y="1331"/>
                  </a:lnTo>
                  <a:lnTo>
                    <a:pt x="4869" y="1354"/>
                  </a:lnTo>
                  <a:lnTo>
                    <a:pt x="4824" y="1377"/>
                  </a:lnTo>
                  <a:lnTo>
                    <a:pt x="4790" y="1422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88" y="160"/>
                  </a:lnTo>
                  <a:lnTo>
                    <a:pt x="2776" y="126"/>
                  </a:lnTo>
                  <a:lnTo>
                    <a:pt x="2765" y="92"/>
                  </a:lnTo>
                  <a:lnTo>
                    <a:pt x="2742" y="57"/>
                  </a:lnTo>
                  <a:lnTo>
                    <a:pt x="2708" y="35"/>
                  </a:lnTo>
                  <a:lnTo>
                    <a:pt x="2674" y="12"/>
                  </a:lnTo>
                  <a:lnTo>
                    <a:pt x="2640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3"/>
          <p:cNvSpPr/>
          <p:nvPr/>
        </p:nvSpPr>
        <p:spPr>
          <a:xfrm>
            <a:off x="9061884" y="5072013"/>
            <a:ext cx="82162" cy="71486"/>
          </a:xfrm>
          <a:custGeom>
            <a:avLst/>
            <a:gdLst/>
            <a:ahLst/>
            <a:cxnLst/>
            <a:rect l="l" t="t" r="r" b="b"/>
            <a:pathLst>
              <a:path w="785" h="683" extrusionOk="0">
                <a:moveTo>
                  <a:pt x="785" y="0"/>
                </a:moveTo>
                <a:lnTo>
                  <a:pt x="751" y="68"/>
                </a:lnTo>
                <a:lnTo>
                  <a:pt x="739" y="137"/>
                </a:lnTo>
                <a:lnTo>
                  <a:pt x="751" y="193"/>
                </a:lnTo>
                <a:lnTo>
                  <a:pt x="762" y="239"/>
                </a:lnTo>
                <a:lnTo>
                  <a:pt x="0" y="683"/>
                </a:lnTo>
                <a:lnTo>
                  <a:pt x="91" y="683"/>
                </a:lnTo>
                <a:lnTo>
                  <a:pt x="785" y="284"/>
                </a:lnTo>
                <a:lnTo>
                  <a:pt x="78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0" y="0"/>
            <a:ext cx="116806" cy="92943"/>
          </a:xfrm>
          <a:custGeom>
            <a:avLst/>
            <a:gdLst/>
            <a:ahLst/>
            <a:cxnLst/>
            <a:rect l="l" t="t" r="r" b="b"/>
            <a:pathLst>
              <a:path w="1116" h="888" extrusionOk="0">
                <a:moveTo>
                  <a:pt x="1025" y="0"/>
                </a:moveTo>
                <a:lnTo>
                  <a:pt x="69" y="546"/>
                </a:lnTo>
                <a:lnTo>
                  <a:pt x="35" y="523"/>
                </a:lnTo>
                <a:lnTo>
                  <a:pt x="1" y="489"/>
                </a:lnTo>
                <a:lnTo>
                  <a:pt x="1" y="887"/>
                </a:lnTo>
                <a:lnTo>
                  <a:pt x="46" y="853"/>
                </a:lnTo>
                <a:lnTo>
                  <a:pt x="80" y="808"/>
                </a:lnTo>
                <a:lnTo>
                  <a:pt x="103" y="751"/>
                </a:lnTo>
                <a:lnTo>
                  <a:pt x="115" y="683"/>
                </a:lnTo>
                <a:lnTo>
                  <a:pt x="103" y="637"/>
                </a:lnTo>
                <a:lnTo>
                  <a:pt x="92" y="592"/>
                </a:lnTo>
                <a:lnTo>
                  <a:pt x="1116" y="0"/>
                </a:lnTo>
                <a:close/>
              </a:path>
            </a:pathLst>
          </a:custGeom>
          <a:solidFill>
            <a:srgbClr val="FFFFFF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8147416" y="0"/>
            <a:ext cx="996620" cy="953707"/>
          </a:xfrm>
          <a:custGeom>
            <a:avLst/>
            <a:gdLst/>
            <a:ahLst/>
            <a:cxnLst/>
            <a:rect l="l" t="t" r="r" b="b"/>
            <a:pathLst>
              <a:path w="9522" h="9112" extrusionOk="0">
                <a:moveTo>
                  <a:pt x="2833" y="3572"/>
                </a:moveTo>
                <a:lnTo>
                  <a:pt x="4801" y="4709"/>
                </a:lnTo>
                <a:lnTo>
                  <a:pt x="4778" y="4744"/>
                </a:lnTo>
                <a:lnTo>
                  <a:pt x="4778" y="4789"/>
                </a:lnTo>
                <a:lnTo>
                  <a:pt x="4778" y="4835"/>
                </a:lnTo>
                <a:lnTo>
                  <a:pt x="4790" y="4869"/>
                </a:lnTo>
                <a:lnTo>
                  <a:pt x="4813" y="4903"/>
                </a:lnTo>
                <a:lnTo>
                  <a:pt x="4835" y="4937"/>
                </a:lnTo>
                <a:lnTo>
                  <a:pt x="4869" y="4960"/>
                </a:lnTo>
                <a:lnTo>
                  <a:pt x="4904" y="4982"/>
                </a:lnTo>
                <a:lnTo>
                  <a:pt x="4938" y="4994"/>
                </a:lnTo>
                <a:lnTo>
                  <a:pt x="4972" y="5005"/>
                </a:lnTo>
                <a:lnTo>
                  <a:pt x="4972" y="7371"/>
                </a:lnTo>
                <a:lnTo>
                  <a:pt x="4915" y="7394"/>
                </a:lnTo>
                <a:lnTo>
                  <a:pt x="4869" y="7428"/>
                </a:lnTo>
                <a:lnTo>
                  <a:pt x="4835" y="7485"/>
                </a:lnTo>
                <a:lnTo>
                  <a:pt x="4824" y="7553"/>
                </a:lnTo>
                <a:lnTo>
                  <a:pt x="4824" y="7599"/>
                </a:lnTo>
                <a:lnTo>
                  <a:pt x="2799" y="8782"/>
                </a:lnTo>
                <a:lnTo>
                  <a:pt x="2765" y="8736"/>
                </a:lnTo>
                <a:lnTo>
                  <a:pt x="2719" y="8714"/>
                </a:lnTo>
                <a:lnTo>
                  <a:pt x="2674" y="8691"/>
                </a:lnTo>
                <a:lnTo>
                  <a:pt x="2572" y="8691"/>
                </a:lnTo>
                <a:lnTo>
                  <a:pt x="2526" y="8714"/>
                </a:lnTo>
                <a:lnTo>
                  <a:pt x="2492" y="8736"/>
                </a:lnTo>
                <a:lnTo>
                  <a:pt x="2458" y="8770"/>
                </a:lnTo>
                <a:lnTo>
                  <a:pt x="433" y="7610"/>
                </a:lnTo>
                <a:lnTo>
                  <a:pt x="444" y="7553"/>
                </a:lnTo>
                <a:lnTo>
                  <a:pt x="433" y="7485"/>
                </a:lnTo>
                <a:lnTo>
                  <a:pt x="399" y="7428"/>
                </a:lnTo>
                <a:lnTo>
                  <a:pt x="342" y="7383"/>
                </a:lnTo>
                <a:lnTo>
                  <a:pt x="285" y="7360"/>
                </a:lnTo>
                <a:lnTo>
                  <a:pt x="285" y="5039"/>
                </a:lnTo>
                <a:lnTo>
                  <a:pt x="331" y="5028"/>
                </a:lnTo>
                <a:lnTo>
                  <a:pt x="365" y="5017"/>
                </a:lnTo>
                <a:lnTo>
                  <a:pt x="410" y="4994"/>
                </a:lnTo>
                <a:lnTo>
                  <a:pt x="444" y="4960"/>
                </a:lnTo>
                <a:lnTo>
                  <a:pt x="467" y="4926"/>
                </a:lnTo>
                <a:lnTo>
                  <a:pt x="490" y="4880"/>
                </a:lnTo>
                <a:lnTo>
                  <a:pt x="501" y="4835"/>
                </a:lnTo>
                <a:lnTo>
                  <a:pt x="501" y="4789"/>
                </a:lnTo>
                <a:lnTo>
                  <a:pt x="501" y="4744"/>
                </a:lnTo>
                <a:lnTo>
                  <a:pt x="478" y="4687"/>
                </a:lnTo>
                <a:lnTo>
                  <a:pt x="2424" y="3572"/>
                </a:lnTo>
                <a:lnTo>
                  <a:pt x="2458" y="3617"/>
                </a:lnTo>
                <a:lnTo>
                  <a:pt x="2503" y="3651"/>
                </a:lnTo>
                <a:lnTo>
                  <a:pt x="2560" y="3674"/>
                </a:lnTo>
                <a:lnTo>
                  <a:pt x="2628" y="3686"/>
                </a:lnTo>
                <a:lnTo>
                  <a:pt x="2685" y="3674"/>
                </a:lnTo>
                <a:lnTo>
                  <a:pt x="2742" y="3651"/>
                </a:lnTo>
                <a:lnTo>
                  <a:pt x="2788" y="3617"/>
                </a:lnTo>
                <a:lnTo>
                  <a:pt x="2833" y="3572"/>
                </a:lnTo>
                <a:close/>
                <a:moveTo>
                  <a:pt x="3777" y="0"/>
                </a:moveTo>
                <a:lnTo>
                  <a:pt x="2810" y="557"/>
                </a:lnTo>
                <a:lnTo>
                  <a:pt x="2776" y="523"/>
                </a:lnTo>
                <a:lnTo>
                  <a:pt x="2731" y="489"/>
                </a:lnTo>
                <a:lnTo>
                  <a:pt x="2674" y="466"/>
                </a:lnTo>
                <a:lnTo>
                  <a:pt x="2583" y="466"/>
                </a:lnTo>
                <a:lnTo>
                  <a:pt x="2537" y="478"/>
                </a:lnTo>
                <a:lnTo>
                  <a:pt x="2503" y="501"/>
                </a:lnTo>
                <a:lnTo>
                  <a:pt x="2469" y="535"/>
                </a:lnTo>
                <a:lnTo>
                  <a:pt x="2435" y="557"/>
                </a:lnTo>
                <a:lnTo>
                  <a:pt x="2412" y="603"/>
                </a:lnTo>
                <a:lnTo>
                  <a:pt x="2401" y="648"/>
                </a:lnTo>
                <a:lnTo>
                  <a:pt x="2401" y="683"/>
                </a:lnTo>
                <a:lnTo>
                  <a:pt x="2401" y="728"/>
                </a:lnTo>
                <a:lnTo>
                  <a:pt x="2412" y="774"/>
                </a:lnTo>
                <a:lnTo>
                  <a:pt x="2435" y="808"/>
                </a:lnTo>
                <a:lnTo>
                  <a:pt x="2458" y="842"/>
                </a:lnTo>
                <a:lnTo>
                  <a:pt x="2492" y="865"/>
                </a:lnTo>
                <a:lnTo>
                  <a:pt x="2526" y="887"/>
                </a:lnTo>
                <a:lnTo>
                  <a:pt x="2560" y="899"/>
                </a:lnTo>
                <a:lnTo>
                  <a:pt x="2606" y="910"/>
                </a:lnTo>
                <a:lnTo>
                  <a:pt x="2606" y="3208"/>
                </a:lnTo>
                <a:lnTo>
                  <a:pt x="2560" y="3219"/>
                </a:lnTo>
                <a:lnTo>
                  <a:pt x="2515" y="3231"/>
                </a:lnTo>
                <a:lnTo>
                  <a:pt x="2481" y="3253"/>
                </a:lnTo>
                <a:lnTo>
                  <a:pt x="2446" y="3276"/>
                </a:lnTo>
                <a:lnTo>
                  <a:pt x="2424" y="3322"/>
                </a:lnTo>
                <a:lnTo>
                  <a:pt x="2401" y="3356"/>
                </a:lnTo>
                <a:lnTo>
                  <a:pt x="2390" y="3401"/>
                </a:lnTo>
                <a:lnTo>
                  <a:pt x="2378" y="3447"/>
                </a:lnTo>
                <a:lnTo>
                  <a:pt x="2390" y="3492"/>
                </a:lnTo>
                <a:lnTo>
                  <a:pt x="2401" y="3526"/>
                </a:lnTo>
                <a:lnTo>
                  <a:pt x="456" y="4653"/>
                </a:lnTo>
                <a:lnTo>
                  <a:pt x="422" y="4607"/>
                </a:lnTo>
                <a:lnTo>
                  <a:pt x="376" y="4573"/>
                </a:lnTo>
                <a:lnTo>
                  <a:pt x="319" y="4550"/>
                </a:lnTo>
                <a:lnTo>
                  <a:pt x="251" y="4539"/>
                </a:lnTo>
                <a:lnTo>
                  <a:pt x="205" y="4550"/>
                </a:lnTo>
                <a:lnTo>
                  <a:pt x="160" y="4562"/>
                </a:lnTo>
                <a:lnTo>
                  <a:pt x="114" y="4584"/>
                </a:lnTo>
                <a:lnTo>
                  <a:pt x="80" y="4618"/>
                </a:lnTo>
                <a:lnTo>
                  <a:pt x="46" y="4653"/>
                </a:lnTo>
                <a:lnTo>
                  <a:pt x="23" y="4698"/>
                </a:lnTo>
                <a:lnTo>
                  <a:pt x="12" y="4744"/>
                </a:lnTo>
                <a:lnTo>
                  <a:pt x="1" y="4789"/>
                </a:lnTo>
                <a:lnTo>
                  <a:pt x="12" y="4846"/>
                </a:lnTo>
                <a:lnTo>
                  <a:pt x="23" y="4891"/>
                </a:lnTo>
                <a:lnTo>
                  <a:pt x="46" y="4926"/>
                </a:lnTo>
                <a:lnTo>
                  <a:pt x="69" y="4960"/>
                </a:lnTo>
                <a:lnTo>
                  <a:pt x="103" y="4994"/>
                </a:lnTo>
                <a:lnTo>
                  <a:pt x="149" y="5017"/>
                </a:lnTo>
                <a:lnTo>
                  <a:pt x="183" y="5039"/>
                </a:lnTo>
                <a:lnTo>
                  <a:pt x="240" y="5039"/>
                </a:lnTo>
                <a:lnTo>
                  <a:pt x="240" y="7360"/>
                </a:lnTo>
                <a:lnTo>
                  <a:pt x="171" y="7383"/>
                </a:lnTo>
                <a:lnTo>
                  <a:pt x="114" y="7417"/>
                </a:lnTo>
                <a:lnTo>
                  <a:pt x="69" y="7474"/>
                </a:lnTo>
                <a:lnTo>
                  <a:pt x="69" y="7508"/>
                </a:lnTo>
                <a:lnTo>
                  <a:pt x="58" y="7553"/>
                </a:lnTo>
                <a:lnTo>
                  <a:pt x="69" y="7587"/>
                </a:lnTo>
                <a:lnTo>
                  <a:pt x="80" y="7622"/>
                </a:lnTo>
                <a:lnTo>
                  <a:pt x="92" y="7656"/>
                </a:lnTo>
                <a:lnTo>
                  <a:pt x="114" y="7690"/>
                </a:lnTo>
                <a:lnTo>
                  <a:pt x="149" y="7713"/>
                </a:lnTo>
                <a:lnTo>
                  <a:pt x="183" y="7724"/>
                </a:lnTo>
                <a:lnTo>
                  <a:pt x="217" y="7735"/>
                </a:lnTo>
                <a:lnTo>
                  <a:pt x="251" y="7747"/>
                </a:lnTo>
                <a:lnTo>
                  <a:pt x="308" y="7735"/>
                </a:lnTo>
                <a:lnTo>
                  <a:pt x="353" y="7713"/>
                </a:lnTo>
                <a:lnTo>
                  <a:pt x="387" y="7690"/>
                </a:lnTo>
                <a:lnTo>
                  <a:pt x="422" y="7656"/>
                </a:lnTo>
                <a:lnTo>
                  <a:pt x="2435" y="8816"/>
                </a:lnTo>
                <a:lnTo>
                  <a:pt x="2424" y="8850"/>
                </a:lnTo>
                <a:lnTo>
                  <a:pt x="2412" y="8896"/>
                </a:lnTo>
                <a:lnTo>
                  <a:pt x="2424" y="8941"/>
                </a:lnTo>
                <a:lnTo>
                  <a:pt x="2435" y="8975"/>
                </a:lnTo>
                <a:lnTo>
                  <a:pt x="2446" y="9021"/>
                </a:lnTo>
                <a:lnTo>
                  <a:pt x="2481" y="9043"/>
                </a:lnTo>
                <a:lnTo>
                  <a:pt x="2503" y="9078"/>
                </a:lnTo>
                <a:lnTo>
                  <a:pt x="2537" y="9089"/>
                </a:lnTo>
                <a:lnTo>
                  <a:pt x="2583" y="9100"/>
                </a:lnTo>
                <a:lnTo>
                  <a:pt x="2628" y="9112"/>
                </a:lnTo>
                <a:lnTo>
                  <a:pt x="2663" y="9100"/>
                </a:lnTo>
                <a:lnTo>
                  <a:pt x="2708" y="9089"/>
                </a:lnTo>
                <a:lnTo>
                  <a:pt x="2742" y="9078"/>
                </a:lnTo>
                <a:lnTo>
                  <a:pt x="2776" y="9043"/>
                </a:lnTo>
                <a:lnTo>
                  <a:pt x="2799" y="9021"/>
                </a:lnTo>
                <a:lnTo>
                  <a:pt x="2822" y="8975"/>
                </a:lnTo>
                <a:lnTo>
                  <a:pt x="2833" y="8941"/>
                </a:lnTo>
                <a:lnTo>
                  <a:pt x="2833" y="8896"/>
                </a:lnTo>
                <a:lnTo>
                  <a:pt x="2833" y="8861"/>
                </a:lnTo>
                <a:lnTo>
                  <a:pt x="2822" y="8816"/>
                </a:lnTo>
                <a:lnTo>
                  <a:pt x="4847" y="7644"/>
                </a:lnTo>
                <a:lnTo>
                  <a:pt x="4869" y="7678"/>
                </a:lnTo>
                <a:lnTo>
                  <a:pt x="4915" y="7701"/>
                </a:lnTo>
                <a:lnTo>
                  <a:pt x="4949" y="7724"/>
                </a:lnTo>
                <a:lnTo>
                  <a:pt x="5029" y="7724"/>
                </a:lnTo>
                <a:lnTo>
                  <a:pt x="5063" y="7713"/>
                </a:lnTo>
                <a:lnTo>
                  <a:pt x="5120" y="7678"/>
                </a:lnTo>
                <a:lnTo>
                  <a:pt x="5154" y="7622"/>
                </a:lnTo>
                <a:lnTo>
                  <a:pt x="5165" y="7587"/>
                </a:lnTo>
                <a:lnTo>
                  <a:pt x="5165" y="7553"/>
                </a:lnTo>
                <a:lnTo>
                  <a:pt x="5154" y="7485"/>
                </a:lnTo>
                <a:lnTo>
                  <a:pt x="5131" y="7439"/>
                </a:lnTo>
                <a:lnTo>
                  <a:pt x="5074" y="7394"/>
                </a:lnTo>
                <a:lnTo>
                  <a:pt x="5017" y="7383"/>
                </a:lnTo>
                <a:lnTo>
                  <a:pt x="5017" y="5005"/>
                </a:lnTo>
                <a:lnTo>
                  <a:pt x="5063" y="4994"/>
                </a:lnTo>
                <a:lnTo>
                  <a:pt x="5097" y="4982"/>
                </a:lnTo>
                <a:lnTo>
                  <a:pt x="5154" y="4937"/>
                </a:lnTo>
                <a:lnTo>
                  <a:pt x="5177" y="4903"/>
                </a:lnTo>
                <a:lnTo>
                  <a:pt x="5199" y="4869"/>
                </a:lnTo>
                <a:lnTo>
                  <a:pt x="5199" y="4835"/>
                </a:lnTo>
                <a:lnTo>
                  <a:pt x="5211" y="4789"/>
                </a:lnTo>
                <a:lnTo>
                  <a:pt x="5199" y="4755"/>
                </a:lnTo>
                <a:lnTo>
                  <a:pt x="5188" y="4709"/>
                </a:lnTo>
                <a:lnTo>
                  <a:pt x="7167" y="3572"/>
                </a:lnTo>
                <a:lnTo>
                  <a:pt x="7201" y="3617"/>
                </a:lnTo>
                <a:lnTo>
                  <a:pt x="7247" y="3651"/>
                </a:lnTo>
                <a:lnTo>
                  <a:pt x="7304" y="3674"/>
                </a:lnTo>
                <a:lnTo>
                  <a:pt x="7361" y="3686"/>
                </a:lnTo>
                <a:lnTo>
                  <a:pt x="7429" y="3674"/>
                </a:lnTo>
                <a:lnTo>
                  <a:pt x="7486" y="3651"/>
                </a:lnTo>
                <a:lnTo>
                  <a:pt x="7531" y="3617"/>
                </a:lnTo>
                <a:lnTo>
                  <a:pt x="7565" y="3572"/>
                </a:lnTo>
                <a:lnTo>
                  <a:pt x="9522" y="4698"/>
                </a:lnTo>
                <a:lnTo>
                  <a:pt x="9522" y="4641"/>
                </a:lnTo>
                <a:lnTo>
                  <a:pt x="7588" y="3526"/>
                </a:lnTo>
                <a:lnTo>
                  <a:pt x="7599" y="3481"/>
                </a:lnTo>
                <a:lnTo>
                  <a:pt x="7599" y="3447"/>
                </a:lnTo>
                <a:lnTo>
                  <a:pt x="7599" y="3401"/>
                </a:lnTo>
                <a:lnTo>
                  <a:pt x="7588" y="3356"/>
                </a:lnTo>
                <a:lnTo>
                  <a:pt x="7565" y="3322"/>
                </a:lnTo>
                <a:lnTo>
                  <a:pt x="7543" y="3287"/>
                </a:lnTo>
                <a:lnTo>
                  <a:pt x="7508" y="3265"/>
                </a:lnTo>
                <a:lnTo>
                  <a:pt x="7474" y="3242"/>
                </a:lnTo>
                <a:lnTo>
                  <a:pt x="7440" y="3219"/>
                </a:lnTo>
                <a:lnTo>
                  <a:pt x="7395" y="3208"/>
                </a:lnTo>
                <a:lnTo>
                  <a:pt x="7395" y="921"/>
                </a:lnTo>
                <a:lnTo>
                  <a:pt x="7440" y="910"/>
                </a:lnTo>
                <a:lnTo>
                  <a:pt x="7474" y="899"/>
                </a:lnTo>
                <a:lnTo>
                  <a:pt x="7508" y="876"/>
                </a:lnTo>
                <a:lnTo>
                  <a:pt x="7543" y="842"/>
                </a:lnTo>
                <a:lnTo>
                  <a:pt x="7565" y="808"/>
                </a:lnTo>
                <a:lnTo>
                  <a:pt x="7588" y="774"/>
                </a:lnTo>
                <a:lnTo>
                  <a:pt x="7599" y="728"/>
                </a:lnTo>
                <a:lnTo>
                  <a:pt x="7599" y="683"/>
                </a:lnTo>
                <a:lnTo>
                  <a:pt x="7599" y="637"/>
                </a:lnTo>
                <a:lnTo>
                  <a:pt x="7577" y="592"/>
                </a:lnTo>
                <a:lnTo>
                  <a:pt x="8612" y="0"/>
                </a:lnTo>
                <a:lnTo>
                  <a:pt x="8521" y="0"/>
                </a:lnTo>
                <a:lnTo>
                  <a:pt x="7554" y="557"/>
                </a:lnTo>
                <a:lnTo>
                  <a:pt x="7520" y="512"/>
                </a:lnTo>
                <a:lnTo>
                  <a:pt x="7474" y="478"/>
                </a:lnTo>
                <a:lnTo>
                  <a:pt x="7417" y="455"/>
                </a:lnTo>
                <a:lnTo>
                  <a:pt x="7304" y="455"/>
                </a:lnTo>
                <a:lnTo>
                  <a:pt x="7258" y="478"/>
                </a:lnTo>
                <a:lnTo>
                  <a:pt x="7213" y="512"/>
                </a:lnTo>
                <a:lnTo>
                  <a:pt x="7179" y="546"/>
                </a:lnTo>
                <a:lnTo>
                  <a:pt x="6223" y="0"/>
                </a:lnTo>
                <a:lnTo>
                  <a:pt x="6132" y="0"/>
                </a:lnTo>
                <a:lnTo>
                  <a:pt x="7144" y="592"/>
                </a:lnTo>
                <a:lnTo>
                  <a:pt x="7133" y="637"/>
                </a:lnTo>
                <a:lnTo>
                  <a:pt x="7122" y="683"/>
                </a:lnTo>
                <a:lnTo>
                  <a:pt x="7133" y="739"/>
                </a:lnTo>
                <a:lnTo>
                  <a:pt x="7144" y="774"/>
                </a:lnTo>
                <a:lnTo>
                  <a:pt x="7167" y="819"/>
                </a:lnTo>
                <a:lnTo>
                  <a:pt x="7190" y="853"/>
                </a:lnTo>
                <a:lnTo>
                  <a:pt x="7224" y="876"/>
                </a:lnTo>
                <a:lnTo>
                  <a:pt x="7258" y="899"/>
                </a:lnTo>
                <a:lnTo>
                  <a:pt x="7304" y="921"/>
                </a:lnTo>
                <a:lnTo>
                  <a:pt x="7349" y="921"/>
                </a:lnTo>
                <a:lnTo>
                  <a:pt x="7349" y="3208"/>
                </a:lnTo>
                <a:lnTo>
                  <a:pt x="7304" y="3219"/>
                </a:lnTo>
                <a:lnTo>
                  <a:pt x="7258" y="3231"/>
                </a:lnTo>
                <a:lnTo>
                  <a:pt x="7224" y="3253"/>
                </a:lnTo>
                <a:lnTo>
                  <a:pt x="7190" y="3287"/>
                </a:lnTo>
                <a:lnTo>
                  <a:pt x="7167" y="3322"/>
                </a:lnTo>
                <a:lnTo>
                  <a:pt x="7144" y="3356"/>
                </a:lnTo>
                <a:lnTo>
                  <a:pt x="7133" y="3401"/>
                </a:lnTo>
                <a:lnTo>
                  <a:pt x="7122" y="3447"/>
                </a:lnTo>
                <a:lnTo>
                  <a:pt x="7133" y="3492"/>
                </a:lnTo>
                <a:lnTo>
                  <a:pt x="7144" y="3526"/>
                </a:lnTo>
                <a:lnTo>
                  <a:pt x="5165" y="4664"/>
                </a:lnTo>
                <a:lnTo>
                  <a:pt x="5131" y="4630"/>
                </a:lnTo>
                <a:lnTo>
                  <a:pt x="5097" y="4607"/>
                </a:lnTo>
                <a:lnTo>
                  <a:pt x="5051" y="4584"/>
                </a:lnTo>
                <a:lnTo>
                  <a:pt x="4995" y="4573"/>
                </a:lnTo>
                <a:lnTo>
                  <a:pt x="4938" y="4584"/>
                </a:lnTo>
                <a:lnTo>
                  <a:pt x="4892" y="4607"/>
                </a:lnTo>
                <a:lnTo>
                  <a:pt x="4858" y="4630"/>
                </a:lnTo>
                <a:lnTo>
                  <a:pt x="4824" y="4664"/>
                </a:lnTo>
                <a:lnTo>
                  <a:pt x="2845" y="3526"/>
                </a:lnTo>
                <a:lnTo>
                  <a:pt x="2856" y="3492"/>
                </a:lnTo>
                <a:lnTo>
                  <a:pt x="2867" y="3447"/>
                </a:lnTo>
                <a:lnTo>
                  <a:pt x="2856" y="3401"/>
                </a:lnTo>
                <a:lnTo>
                  <a:pt x="2845" y="3356"/>
                </a:lnTo>
                <a:lnTo>
                  <a:pt x="2833" y="3322"/>
                </a:lnTo>
                <a:lnTo>
                  <a:pt x="2799" y="3287"/>
                </a:lnTo>
                <a:lnTo>
                  <a:pt x="2776" y="3253"/>
                </a:lnTo>
                <a:lnTo>
                  <a:pt x="2731" y="3231"/>
                </a:lnTo>
                <a:lnTo>
                  <a:pt x="2697" y="3219"/>
                </a:lnTo>
                <a:lnTo>
                  <a:pt x="2651" y="3208"/>
                </a:lnTo>
                <a:lnTo>
                  <a:pt x="2651" y="910"/>
                </a:lnTo>
                <a:lnTo>
                  <a:pt x="2697" y="899"/>
                </a:lnTo>
                <a:lnTo>
                  <a:pt x="2731" y="887"/>
                </a:lnTo>
                <a:lnTo>
                  <a:pt x="2765" y="865"/>
                </a:lnTo>
                <a:lnTo>
                  <a:pt x="2788" y="842"/>
                </a:lnTo>
                <a:lnTo>
                  <a:pt x="2810" y="808"/>
                </a:lnTo>
                <a:lnTo>
                  <a:pt x="2833" y="774"/>
                </a:lnTo>
                <a:lnTo>
                  <a:pt x="2845" y="728"/>
                </a:lnTo>
                <a:lnTo>
                  <a:pt x="2845" y="683"/>
                </a:lnTo>
                <a:lnTo>
                  <a:pt x="2845" y="637"/>
                </a:lnTo>
                <a:lnTo>
                  <a:pt x="2833" y="603"/>
                </a:lnTo>
                <a:lnTo>
                  <a:pt x="3868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9142791" y="2500263"/>
            <a:ext cx="1256" cy="16746"/>
          </a:xfrm>
          <a:custGeom>
            <a:avLst/>
            <a:gdLst/>
            <a:ahLst/>
            <a:cxnLst/>
            <a:rect l="l" t="t" r="r" b="b"/>
            <a:pathLst>
              <a:path w="12" h="160" extrusionOk="0">
                <a:moveTo>
                  <a:pt x="12" y="0"/>
                </a:moveTo>
                <a:lnTo>
                  <a:pt x="1" y="46"/>
                </a:lnTo>
                <a:lnTo>
                  <a:pt x="1" y="80"/>
                </a:lnTo>
                <a:lnTo>
                  <a:pt x="1" y="125"/>
                </a:lnTo>
                <a:lnTo>
                  <a:pt x="12" y="160"/>
                </a:lnTo>
                <a:lnTo>
                  <a:pt x="12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8502234" y="2722888"/>
            <a:ext cx="641806" cy="1045499"/>
          </a:xfrm>
          <a:custGeom>
            <a:avLst/>
            <a:gdLst/>
            <a:ahLst/>
            <a:cxnLst/>
            <a:rect l="l" t="t" r="r" b="b"/>
            <a:pathLst>
              <a:path w="6132" h="9989" extrusionOk="0">
                <a:moveTo>
                  <a:pt x="2765" y="4437"/>
                </a:moveTo>
                <a:lnTo>
                  <a:pt x="4824" y="5620"/>
                </a:lnTo>
                <a:lnTo>
                  <a:pt x="4812" y="5688"/>
                </a:lnTo>
                <a:lnTo>
                  <a:pt x="4824" y="5745"/>
                </a:lnTo>
                <a:lnTo>
                  <a:pt x="4846" y="5802"/>
                </a:lnTo>
                <a:lnTo>
                  <a:pt x="4903" y="5836"/>
                </a:lnTo>
                <a:lnTo>
                  <a:pt x="4960" y="5859"/>
                </a:lnTo>
                <a:lnTo>
                  <a:pt x="4960" y="8202"/>
                </a:lnTo>
                <a:lnTo>
                  <a:pt x="4915" y="8214"/>
                </a:lnTo>
                <a:lnTo>
                  <a:pt x="4869" y="8225"/>
                </a:lnTo>
                <a:lnTo>
                  <a:pt x="4835" y="8248"/>
                </a:lnTo>
                <a:lnTo>
                  <a:pt x="4801" y="8282"/>
                </a:lnTo>
                <a:lnTo>
                  <a:pt x="4778" y="8316"/>
                </a:lnTo>
                <a:lnTo>
                  <a:pt x="4755" y="8350"/>
                </a:lnTo>
                <a:lnTo>
                  <a:pt x="4744" y="8396"/>
                </a:lnTo>
                <a:lnTo>
                  <a:pt x="4744" y="8441"/>
                </a:lnTo>
                <a:lnTo>
                  <a:pt x="4744" y="8487"/>
                </a:lnTo>
                <a:lnTo>
                  <a:pt x="4755" y="8532"/>
                </a:lnTo>
                <a:lnTo>
                  <a:pt x="2776" y="9681"/>
                </a:lnTo>
                <a:lnTo>
                  <a:pt x="2742" y="9647"/>
                </a:lnTo>
                <a:lnTo>
                  <a:pt x="2708" y="9613"/>
                </a:lnTo>
                <a:lnTo>
                  <a:pt x="2662" y="9601"/>
                </a:lnTo>
                <a:lnTo>
                  <a:pt x="2606" y="9590"/>
                </a:lnTo>
                <a:lnTo>
                  <a:pt x="2560" y="9601"/>
                </a:lnTo>
                <a:lnTo>
                  <a:pt x="2515" y="9613"/>
                </a:lnTo>
                <a:lnTo>
                  <a:pt x="2480" y="9635"/>
                </a:lnTo>
                <a:lnTo>
                  <a:pt x="2446" y="9670"/>
                </a:lnTo>
                <a:lnTo>
                  <a:pt x="399" y="8498"/>
                </a:lnTo>
                <a:lnTo>
                  <a:pt x="410" y="8441"/>
                </a:lnTo>
                <a:lnTo>
                  <a:pt x="399" y="8384"/>
                </a:lnTo>
                <a:lnTo>
                  <a:pt x="376" y="8327"/>
                </a:lnTo>
                <a:lnTo>
                  <a:pt x="319" y="8293"/>
                </a:lnTo>
                <a:lnTo>
                  <a:pt x="262" y="8270"/>
                </a:lnTo>
                <a:lnTo>
                  <a:pt x="262" y="5927"/>
                </a:lnTo>
                <a:lnTo>
                  <a:pt x="308" y="5916"/>
                </a:lnTo>
                <a:lnTo>
                  <a:pt x="353" y="5893"/>
                </a:lnTo>
                <a:lnTo>
                  <a:pt x="387" y="5870"/>
                </a:lnTo>
                <a:lnTo>
                  <a:pt x="421" y="5847"/>
                </a:lnTo>
                <a:lnTo>
                  <a:pt x="444" y="5813"/>
                </a:lnTo>
                <a:lnTo>
                  <a:pt x="467" y="5768"/>
                </a:lnTo>
                <a:lnTo>
                  <a:pt x="478" y="5734"/>
                </a:lnTo>
                <a:lnTo>
                  <a:pt x="478" y="5688"/>
                </a:lnTo>
                <a:lnTo>
                  <a:pt x="478" y="5631"/>
                </a:lnTo>
                <a:lnTo>
                  <a:pt x="467" y="5586"/>
                </a:lnTo>
                <a:lnTo>
                  <a:pt x="2458" y="4437"/>
                </a:lnTo>
                <a:lnTo>
                  <a:pt x="2480" y="4471"/>
                </a:lnTo>
                <a:lnTo>
                  <a:pt x="2526" y="4494"/>
                </a:lnTo>
                <a:lnTo>
                  <a:pt x="2560" y="4517"/>
                </a:lnTo>
                <a:lnTo>
                  <a:pt x="2651" y="4517"/>
                </a:lnTo>
                <a:lnTo>
                  <a:pt x="2697" y="4494"/>
                </a:lnTo>
                <a:lnTo>
                  <a:pt x="2731" y="4471"/>
                </a:lnTo>
                <a:lnTo>
                  <a:pt x="2765" y="4437"/>
                </a:lnTo>
                <a:close/>
                <a:moveTo>
                  <a:pt x="4983" y="0"/>
                </a:moveTo>
                <a:lnTo>
                  <a:pt x="4938" y="12"/>
                </a:lnTo>
                <a:lnTo>
                  <a:pt x="4892" y="23"/>
                </a:lnTo>
                <a:lnTo>
                  <a:pt x="4846" y="46"/>
                </a:lnTo>
                <a:lnTo>
                  <a:pt x="4812" y="69"/>
                </a:lnTo>
                <a:lnTo>
                  <a:pt x="4790" y="103"/>
                </a:lnTo>
                <a:lnTo>
                  <a:pt x="4767" y="137"/>
                </a:lnTo>
                <a:lnTo>
                  <a:pt x="4755" y="182"/>
                </a:lnTo>
                <a:lnTo>
                  <a:pt x="4755" y="228"/>
                </a:lnTo>
                <a:lnTo>
                  <a:pt x="4755" y="273"/>
                </a:lnTo>
                <a:lnTo>
                  <a:pt x="4767" y="319"/>
                </a:lnTo>
                <a:lnTo>
                  <a:pt x="2742" y="1479"/>
                </a:lnTo>
                <a:lnTo>
                  <a:pt x="2719" y="1457"/>
                </a:lnTo>
                <a:lnTo>
                  <a:pt x="2685" y="1434"/>
                </a:lnTo>
                <a:lnTo>
                  <a:pt x="2651" y="1422"/>
                </a:lnTo>
                <a:lnTo>
                  <a:pt x="2606" y="1411"/>
                </a:lnTo>
                <a:lnTo>
                  <a:pt x="2549" y="1422"/>
                </a:lnTo>
                <a:lnTo>
                  <a:pt x="2492" y="1457"/>
                </a:lnTo>
                <a:lnTo>
                  <a:pt x="2458" y="1513"/>
                </a:lnTo>
                <a:lnTo>
                  <a:pt x="2446" y="1582"/>
                </a:lnTo>
                <a:lnTo>
                  <a:pt x="2458" y="1639"/>
                </a:lnTo>
                <a:lnTo>
                  <a:pt x="2480" y="1695"/>
                </a:lnTo>
                <a:lnTo>
                  <a:pt x="2537" y="1730"/>
                </a:lnTo>
                <a:lnTo>
                  <a:pt x="2594" y="1741"/>
                </a:lnTo>
                <a:lnTo>
                  <a:pt x="2594" y="4153"/>
                </a:lnTo>
                <a:lnTo>
                  <a:pt x="2526" y="4175"/>
                </a:lnTo>
                <a:lnTo>
                  <a:pt x="2469" y="4209"/>
                </a:lnTo>
                <a:lnTo>
                  <a:pt x="2435" y="4266"/>
                </a:lnTo>
                <a:lnTo>
                  <a:pt x="2424" y="4335"/>
                </a:lnTo>
                <a:lnTo>
                  <a:pt x="2435" y="4403"/>
                </a:lnTo>
                <a:lnTo>
                  <a:pt x="444" y="5552"/>
                </a:lnTo>
                <a:lnTo>
                  <a:pt x="399" y="5506"/>
                </a:lnTo>
                <a:lnTo>
                  <a:pt x="353" y="5472"/>
                </a:lnTo>
                <a:lnTo>
                  <a:pt x="296" y="5449"/>
                </a:lnTo>
                <a:lnTo>
                  <a:pt x="239" y="5438"/>
                </a:lnTo>
                <a:lnTo>
                  <a:pt x="194" y="5449"/>
                </a:lnTo>
                <a:lnTo>
                  <a:pt x="148" y="5461"/>
                </a:lnTo>
                <a:lnTo>
                  <a:pt x="103" y="5483"/>
                </a:lnTo>
                <a:lnTo>
                  <a:pt x="69" y="5506"/>
                </a:lnTo>
                <a:lnTo>
                  <a:pt x="35" y="5552"/>
                </a:lnTo>
                <a:lnTo>
                  <a:pt x="12" y="5586"/>
                </a:lnTo>
                <a:lnTo>
                  <a:pt x="1" y="5631"/>
                </a:lnTo>
                <a:lnTo>
                  <a:pt x="1" y="5688"/>
                </a:lnTo>
                <a:lnTo>
                  <a:pt x="1" y="5734"/>
                </a:lnTo>
                <a:lnTo>
                  <a:pt x="12" y="5768"/>
                </a:lnTo>
                <a:lnTo>
                  <a:pt x="35" y="5813"/>
                </a:lnTo>
                <a:lnTo>
                  <a:pt x="57" y="5847"/>
                </a:lnTo>
                <a:lnTo>
                  <a:pt x="92" y="5882"/>
                </a:lnTo>
                <a:lnTo>
                  <a:pt x="137" y="5904"/>
                </a:lnTo>
                <a:lnTo>
                  <a:pt x="171" y="5916"/>
                </a:lnTo>
                <a:lnTo>
                  <a:pt x="217" y="5927"/>
                </a:lnTo>
                <a:lnTo>
                  <a:pt x="217" y="8270"/>
                </a:lnTo>
                <a:lnTo>
                  <a:pt x="160" y="8282"/>
                </a:lnTo>
                <a:lnTo>
                  <a:pt x="114" y="8327"/>
                </a:lnTo>
                <a:lnTo>
                  <a:pt x="80" y="8373"/>
                </a:lnTo>
                <a:lnTo>
                  <a:pt x="69" y="8441"/>
                </a:lnTo>
                <a:lnTo>
                  <a:pt x="69" y="8475"/>
                </a:lnTo>
                <a:lnTo>
                  <a:pt x="80" y="8509"/>
                </a:lnTo>
                <a:lnTo>
                  <a:pt x="114" y="8566"/>
                </a:lnTo>
                <a:lnTo>
                  <a:pt x="171" y="8600"/>
                </a:lnTo>
                <a:lnTo>
                  <a:pt x="205" y="8612"/>
                </a:lnTo>
                <a:lnTo>
                  <a:pt x="285" y="8612"/>
                </a:lnTo>
                <a:lnTo>
                  <a:pt x="319" y="8589"/>
                </a:lnTo>
                <a:lnTo>
                  <a:pt x="353" y="8566"/>
                </a:lnTo>
                <a:lnTo>
                  <a:pt x="387" y="8532"/>
                </a:lnTo>
                <a:lnTo>
                  <a:pt x="2424" y="9715"/>
                </a:lnTo>
                <a:lnTo>
                  <a:pt x="2412" y="9749"/>
                </a:lnTo>
                <a:lnTo>
                  <a:pt x="2412" y="9795"/>
                </a:lnTo>
                <a:lnTo>
                  <a:pt x="2412" y="9829"/>
                </a:lnTo>
                <a:lnTo>
                  <a:pt x="2424" y="9863"/>
                </a:lnTo>
                <a:lnTo>
                  <a:pt x="2446" y="9897"/>
                </a:lnTo>
                <a:lnTo>
                  <a:pt x="2469" y="9931"/>
                </a:lnTo>
                <a:lnTo>
                  <a:pt x="2503" y="9954"/>
                </a:lnTo>
                <a:lnTo>
                  <a:pt x="2526" y="9977"/>
                </a:lnTo>
                <a:lnTo>
                  <a:pt x="2571" y="9988"/>
                </a:lnTo>
                <a:lnTo>
                  <a:pt x="2651" y="9988"/>
                </a:lnTo>
                <a:lnTo>
                  <a:pt x="2685" y="9977"/>
                </a:lnTo>
                <a:lnTo>
                  <a:pt x="2719" y="9954"/>
                </a:lnTo>
                <a:lnTo>
                  <a:pt x="2753" y="9931"/>
                </a:lnTo>
                <a:lnTo>
                  <a:pt x="2776" y="9897"/>
                </a:lnTo>
                <a:lnTo>
                  <a:pt x="2788" y="9863"/>
                </a:lnTo>
                <a:lnTo>
                  <a:pt x="2799" y="9829"/>
                </a:lnTo>
                <a:lnTo>
                  <a:pt x="2810" y="9795"/>
                </a:lnTo>
                <a:lnTo>
                  <a:pt x="2799" y="9749"/>
                </a:lnTo>
                <a:lnTo>
                  <a:pt x="2788" y="9715"/>
                </a:lnTo>
                <a:lnTo>
                  <a:pt x="4778" y="8578"/>
                </a:lnTo>
                <a:lnTo>
                  <a:pt x="4812" y="8612"/>
                </a:lnTo>
                <a:lnTo>
                  <a:pt x="4869" y="8646"/>
                </a:lnTo>
                <a:lnTo>
                  <a:pt x="4915" y="8669"/>
                </a:lnTo>
                <a:lnTo>
                  <a:pt x="4983" y="8680"/>
                </a:lnTo>
                <a:lnTo>
                  <a:pt x="5040" y="8669"/>
                </a:lnTo>
                <a:lnTo>
                  <a:pt x="5097" y="8646"/>
                </a:lnTo>
                <a:lnTo>
                  <a:pt x="5142" y="8612"/>
                </a:lnTo>
                <a:lnTo>
                  <a:pt x="5176" y="8566"/>
                </a:lnTo>
                <a:lnTo>
                  <a:pt x="6132" y="9112"/>
                </a:lnTo>
                <a:lnTo>
                  <a:pt x="6132" y="9067"/>
                </a:lnTo>
                <a:lnTo>
                  <a:pt x="5199" y="8532"/>
                </a:lnTo>
                <a:lnTo>
                  <a:pt x="5211" y="8487"/>
                </a:lnTo>
                <a:lnTo>
                  <a:pt x="5222" y="8441"/>
                </a:lnTo>
                <a:lnTo>
                  <a:pt x="5211" y="8396"/>
                </a:lnTo>
                <a:lnTo>
                  <a:pt x="5199" y="8350"/>
                </a:lnTo>
                <a:lnTo>
                  <a:pt x="5188" y="8316"/>
                </a:lnTo>
                <a:lnTo>
                  <a:pt x="5154" y="8282"/>
                </a:lnTo>
                <a:lnTo>
                  <a:pt x="5131" y="8248"/>
                </a:lnTo>
                <a:lnTo>
                  <a:pt x="5085" y="8225"/>
                </a:lnTo>
                <a:lnTo>
                  <a:pt x="5051" y="8214"/>
                </a:lnTo>
                <a:lnTo>
                  <a:pt x="5006" y="8202"/>
                </a:lnTo>
                <a:lnTo>
                  <a:pt x="5006" y="5847"/>
                </a:lnTo>
                <a:lnTo>
                  <a:pt x="5063" y="5836"/>
                </a:lnTo>
                <a:lnTo>
                  <a:pt x="5108" y="5791"/>
                </a:lnTo>
                <a:lnTo>
                  <a:pt x="5142" y="5745"/>
                </a:lnTo>
                <a:lnTo>
                  <a:pt x="5154" y="5688"/>
                </a:lnTo>
                <a:lnTo>
                  <a:pt x="5142" y="5631"/>
                </a:lnTo>
                <a:lnTo>
                  <a:pt x="6132" y="5051"/>
                </a:lnTo>
                <a:lnTo>
                  <a:pt x="6132" y="5006"/>
                </a:lnTo>
                <a:lnTo>
                  <a:pt x="5120" y="5586"/>
                </a:lnTo>
                <a:lnTo>
                  <a:pt x="5097" y="5552"/>
                </a:lnTo>
                <a:lnTo>
                  <a:pt x="5063" y="5529"/>
                </a:lnTo>
                <a:lnTo>
                  <a:pt x="5017" y="5518"/>
                </a:lnTo>
                <a:lnTo>
                  <a:pt x="4983" y="5506"/>
                </a:lnTo>
                <a:lnTo>
                  <a:pt x="4938" y="5518"/>
                </a:lnTo>
                <a:lnTo>
                  <a:pt x="4903" y="5529"/>
                </a:lnTo>
                <a:lnTo>
                  <a:pt x="4869" y="5552"/>
                </a:lnTo>
                <a:lnTo>
                  <a:pt x="4846" y="5586"/>
                </a:lnTo>
                <a:lnTo>
                  <a:pt x="2788" y="4391"/>
                </a:lnTo>
                <a:lnTo>
                  <a:pt x="2788" y="4335"/>
                </a:lnTo>
                <a:lnTo>
                  <a:pt x="2776" y="4266"/>
                </a:lnTo>
                <a:lnTo>
                  <a:pt x="2742" y="4221"/>
                </a:lnTo>
                <a:lnTo>
                  <a:pt x="2697" y="4175"/>
                </a:lnTo>
                <a:lnTo>
                  <a:pt x="2640" y="4153"/>
                </a:lnTo>
                <a:lnTo>
                  <a:pt x="2640" y="1741"/>
                </a:lnTo>
                <a:lnTo>
                  <a:pt x="2697" y="1718"/>
                </a:lnTo>
                <a:lnTo>
                  <a:pt x="2731" y="1684"/>
                </a:lnTo>
                <a:lnTo>
                  <a:pt x="2765" y="1639"/>
                </a:lnTo>
                <a:lnTo>
                  <a:pt x="2776" y="1582"/>
                </a:lnTo>
                <a:lnTo>
                  <a:pt x="2765" y="1525"/>
                </a:lnTo>
                <a:lnTo>
                  <a:pt x="4790" y="353"/>
                </a:lnTo>
                <a:lnTo>
                  <a:pt x="4824" y="399"/>
                </a:lnTo>
                <a:lnTo>
                  <a:pt x="4869" y="433"/>
                </a:lnTo>
                <a:lnTo>
                  <a:pt x="4926" y="456"/>
                </a:lnTo>
                <a:lnTo>
                  <a:pt x="5040" y="456"/>
                </a:lnTo>
                <a:lnTo>
                  <a:pt x="5085" y="433"/>
                </a:lnTo>
                <a:lnTo>
                  <a:pt x="5131" y="399"/>
                </a:lnTo>
                <a:lnTo>
                  <a:pt x="5176" y="353"/>
                </a:lnTo>
                <a:lnTo>
                  <a:pt x="6132" y="899"/>
                </a:lnTo>
                <a:lnTo>
                  <a:pt x="6132" y="854"/>
                </a:lnTo>
                <a:lnTo>
                  <a:pt x="5188" y="308"/>
                </a:lnTo>
                <a:lnTo>
                  <a:pt x="5199" y="273"/>
                </a:lnTo>
                <a:lnTo>
                  <a:pt x="5211" y="228"/>
                </a:lnTo>
                <a:lnTo>
                  <a:pt x="5199" y="182"/>
                </a:lnTo>
                <a:lnTo>
                  <a:pt x="5188" y="137"/>
                </a:lnTo>
                <a:lnTo>
                  <a:pt x="5165" y="103"/>
                </a:lnTo>
                <a:lnTo>
                  <a:pt x="5142" y="69"/>
                </a:lnTo>
                <a:lnTo>
                  <a:pt x="5108" y="46"/>
                </a:lnTo>
                <a:lnTo>
                  <a:pt x="5063" y="23"/>
                </a:lnTo>
                <a:lnTo>
                  <a:pt x="5029" y="12"/>
                </a:lnTo>
                <a:lnTo>
                  <a:pt x="4983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3289759" y="0"/>
            <a:ext cx="5012512" cy="5143447"/>
          </a:xfrm>
          <a:custGeom>
            <a:avLst/>
            <a:gdLst/>
            <a:ahLst/>
            <a:cxnLst/>
            <a:rect l="l" t="t" r="r" b="b"/>
            <a:pathLst>
              <a:path w="47891" h="49142" extrusionOk="0">
                <a:moveTo>
                  <a:pt x="26493" y="1706"/>
                </a:moveTo>
                <a:lnTo>
                  <a:pt x="28518" y="2878"/>
                </a:lnTo>
                <a:lnTo>
                  <a:pt x="28507" y="2923"/>
                </a:lnTo>
                <a:lnTo>
                  <a:pt x="28507" y="2958"/>
                </a:lnTo>
                <a:lnTo>
                  <a:pt x="28507" y="3003"/>
                </a:lnTo>
                <a:lnTo>
                  <a:pt x="28518" y="3037"/>
                </a:lnTo>
                <a:lnTo>
                  <a:pt x="28552" y="3105"/>
                </a:lnTo>
                <a:lnTo>
                  <a:pt x="28621" y="3151"/>
                </a:lnTo>
                <a:lnTo>
                  <a:pt x="28655" y="3162"/>
                </a:lnTo>
                <a:lnTo>
                  <a:pt x="28689" y="3162"/>
                </a:lnTo>
                <a:lnTo>
                  <a:pt x="28689" y="5506"/>
                </a:lnTo>
                <a:lnTo>
                  <a:pt x="28643" y="5506"/>
                </a:lnTo>
                <a:lnTo>
                  <a:pt x="28609" y="5528"/>
                </a:lnTo>
                <a:lnTo>
                  <a:pt x="28575" y="5540"/>
                </a:lnTo>
                <a:lnTo>
                  <a:pt x="28541" y="5574"/>
                </a:lnTo>
                <a:lnTo>
                  <a:pt x="28518" y="5608"/>
                </a:lnTo>
                <a:lnTo>
                  <a:pt x="28507" y="5642"/>
                </a:lnTo>
                <a:lnTo>
                  <a:pt x="28495" y="5676"/>
                </a:lnTo>
                <a:lnTo>
                  <a:pt x="28484" y="5722"/>
                </a:lnTo>
                <a:lnTo>
                  <a:pt x="28495" y="5756"/>
                </a:lnTo>
                <a:lnTo>
                  <a:pt x="28507" y="5790"/>
                </a:lnTo>
                <a:lnTo>
                  <a:pt x="26539" y="6928"/>
                </a:lnTo>
                <a:lnTo>
                  <a:pt x="26493" y="6882"/>
                </a:lnTo>
                <a:lnTo>
                  <a:pt x="26448" y="6859"/>
                </a:lnTo>
                <a:lnTo>
                  <a:pt x="26402" y="6837"/>
                </a:lnTo>
                <a:lnTo>
                  <a:pt x="26334" y="6825"/>
                </a:lnTo>
                <a:lnTo>
                  <a:pt x="26277" y="6837"/>
                </a:lnTo>
                <a:lnTo>
                  <a:pt x="26232" y="6859"/>
                </a:lnTo>
                <a:lnTo>
                  <a:pt x="26175" y="6882"/>
                </a:lnTo>
                <a:lnTo>
                  <a:pt x="26141" y="6928"/>
                </a:lnTo>
                <a:lnTo>
                  <a:pt x="24139" y="5767"/>
                </a:lnTo>
                <a:lnTo>
                  <a:pt x="24150" y="5722"/>
                </a:lnTo>
                <a:lnTo>
                  <a:pt x="24139" y="5654"/>
                </a:lnTo>
                <a:lnTo>
                  <a:pt x="24105" y="5597"/>
                </a:lnTo>
                <a:lnTo>
                  <a:pt x="24059" y="5563"/>
                </a:lnTo>
                <a:lnTo>
                  <a:pt x="23991" y="5540"/>
                </a:lnTo>
                <a:lnTo>
                  <a:pt x="23991" y="3162"/>
                </a:lnTo>
                <a:lnTo>
                  <a:pt x="24059" y="3140"/>
                </a:lnTo>
                <a:lnTo>
                  <a:pt x="24116" y="3094"/>
                </a:lnTo>
                <a:lnTo>
                  <a:pt x="24150" y="3037"/>
                </a:lnTo>
                <a:lnTo>
                  <a:pt x="24161" y="2958"/>
                </a:lnTo>
                <a:lnTo>
                  <a:pt x="24161" y="2923"/>
                </a:lnTo>
                <a:lnTo>
                  <a:pt x="24150" y="2889"/>
                </a:lnTo>
                <a:lnTo>
                  <a:pt x="26186" y="1706"/>
                </a:lnTo>
                <a:lnTo>
                  <a:pt x="26209" y="1740"/>
                </a:lnTo>
                <a:lnTo>
                  <a:pt x="26255" y="1775"/>
                </a:lnTo>
                <a:lnTo>
                  <a:pt x="26289" y="1786"/>
                </a:lnTo>
                <a:lnTo>
                  <a:pt x="26334" y="1797"/>
                </a:lnTo>
                <a:lnTo>
                  <a:pt x="26391" y="1786"/>
                </a:lnTo>
                <a:lnTo>
                  <a:pt x="26425" y="1775"/>
                </a:lnTo>
                <a:lnTo>
                  <a:pt x="26459" y="1740"/>
                </a:lnTo>
                <a:lnTo>
                  <a:pt x="26493" y="1706"/>
                </a:lnTo>
                <a:close/>
                <a:moveTo>
                  <a:pt x="35969" y="1706"/>
                </a:moveTo>
                <a:lnTo>
                  <a:pt x="37994" y="2867"/>
                </a:lnTo>
                <a:lnTo>
                  <a:pt x="37971" y="2912"/>
                </a:lnTo>
                <a:lnTo>
                  <a:pt x="37971" y="2958"/>
                </a:lnTo>
                <a:lnTo>
                  <a:pt x="37971" y="3003"/>
                </a:lnTo>
                <a:lnTo>
                  <a:pt x="37983" y="3049"/>
                </a:lnTo>
                <a:lnTo>
                  <a:pt x="38005" y="3083"/>
                </a:lnTo>
                <a:lnTo>
                  <a:pt x="38028" y="3117"/>
                </a:lnTo>
                <a:lnTo>
                  <a:pt x="38062" y="3140"/>
                </a:lnTo>
                <a:lnTo>
                  <a:pt x="38096" y="3162"/>
                </a:lnTo>
                <a:lnTo>
                  <a:pt x="38130" y="3174"/>
                </a:lnTo>
                <a:lnTo>
                  <a:pt x="38165" y="3185"/>
                </a:lnTo>
                <a:lnTo>
                  <a:pt x="38165" y="5517"/>
                </a:lnTo>
                <a:lnTo>
                  <a:pt x="38130" y="5528"/>
                </a:lnTo>
                <a:lnTo>
                  <a:pt x="38096" y="5540"/>
                </a:lnTo>
                <a:lnTo>
                  <a:pt x="38039" y="5585"/>
                </a:lnTo>
                <a:lnTo>
                  <a:pt x="37994" y="5642"/>
                </a:lnTo>
                <a:lnTo>
                  <a:pt x="37994" y="5676"/>
                </a:lnTo>
                <a:lnTo>
                  <a:pt x="37983" y="5722"/>
                </a:lnTo>
                <a:lnTo>
                  <a:pt x="37994" y="5790"/>
                </a:lnTo>
                <a:lnTo>
                  <a:pt x="36026" y="6928"/>
                </a:lnTo>
                <a:lnTo>
                  <a:pt x="35980" y="6882"/>
                </a:lnTo>
                <a:lnTo>
                  <a:pt x="35935" y="6848"/>
                </a:lnTo>
                <a:lnTo>
                  <a:pt x="35878" y="6825"/>
                </a:lnTo>
                <a:lnTo>
                  <a:pt x="35764" y="6825"/>
                </a:lnTo>
                <a:lnTo>
                  <a:pt x="35707" y="6848"/>
                </a:lnTo>
                <a:lnTo>
                  <a:pt x="35662" y="6882"/>
                </a:lnTo>
                <a:lnTo>
                  <a:pt x="35616" y="6928"/>
                </a:lnTo>
                <a:lnTo>
                  <a:pt x="33660" y="5801"/>
                </a:lnTo>
                <a:lnTo>
                  <a:pt x="33671" y="5756"/>
                </a:lnTo>
                <a:lnTo>
                  <a:pt x="33671" y="5722"/>
                </a:lnTo>
                <a:lnTo>
                  <a:pt x="33671" y="5676"/>
                </a:lnTo>
                <a:lnTo>
                  <a:pt x="33660" y="5642"/>
                </a:lnTo>
                <a:lnTo>
                  <a:pt x="33637" y="5597"/>
                </a:lnTo>
                <a:lnTo>
                  <a:pt x="33614" y="5574"/>
                </a:lnTo>
                <a:lnTo>
                  <a:pt x="33592" y="5540"/>
                </a:lnTo>
                <a:lnTo>
                  <a:pt x="33558" y="5517"/>
                </a:lnTo>
                <a:lnTo>
                  <a:pt x="33512" y="5506"/>
                </a:lnTo>
                <a:lnTo>
                  <a:pt x="33478" y="5494"/>
                </a:lnTo>
                <a:lnTo>
                  <a:pt x="33478" y="3208"/>
                </a:lnTo>
                <a:lnTo>
                  <a:pt x="33523" y="3196"/>
                </a:lnTo>
                <a:lnTo>
                  <a:pt x="33558" y="3185"/>
                </a:lnTo>
                <a:lnTo>
                  <a:pt x="33603" y="3162"/>
                </a:lnTo>
                <a:lnTo>
                  <a:pt x="33637" y="3128"/>
                </a:lnTo>
                <a:lnTo>
                  <a:pt x="33660" y="3094"/>
                </a:lnTo>
                <a:lnTo>
                  <a:pt x="33683" y="3060"/>
                </a:lnTo>
                <a:lnTo>
                  <a:pt x="33694" y="3014"/>
                </a:lnTo>
                <a:lnTo>
                  <a:pt x="33694" y="2958"/>
                </a:lnTo>
                <a:lnTo>
                  <a:pt x="33694" y="2912"/>
                </a:lnTo>
                <a:lnTo>
                  <a:pt x="33671" y="2855"/>
                </a:lnTo>
                <a:lnTo>
                  <a:pt x="35673" y="1706"/>
                </a:lnTo>
                <a:lnTo>
                  <a:pt x="35696" y="1740"/>
                </a:lnTo>
                <a:lnTo>
                  <a:pt x="35730" y="1763"/>
                </a:lnTo>
                <a:lnTo>
                  <a:pt x="35776" y="1786"/>
                </a:lnTo>
                <a:lnTo>
                  <a:pt x="35821" y="1797"/>
                </a:lnTo>
                <a:lnTo>
                  <a:pt x="35867" y="1786"/>
                </a:lnTo>
                <a:lnTo>
                  <a:pt x="35912" y="1763"/>
                </a:lnTo>
                <a:lnTo>
                  <a:pt x="35946" y="1740"/>
                </a:lnTo>
                <a:lnTo>
                  <a:pt x="35969" y="1706"/>
                </a:lnTo>
                <a:close/>
                <a:moveTo>
                  <a:pt x="21738" y="1706"/>
                </a:moveTo>
                <a:lnTo>
                  <a:pt x="23775" y="2878"/>
                </a:lnTo>
                <a:lnTo>
                  <a:pt x="23763" y="2923"/>
                </a:lnTo>
                <a:lnTo>
                  <a:pt x="23763" y="2958"/>
                </a:lnTo>
                <a:lnTo>
                  <a:pt x="23763" y="3003"/>
                </a:lnTo>
                <a:lnTo>
                  <a:pt x="23775" y="3037"/>
                </a:lnTo>
                <a:lnTo>
                  <a:pt x="23786" y="3071"/>
                </a:lnTo>
                <a:lnTo>
                  <a:pt x="23809" y="3105"/>
                </a:lnTo>
                <a:lnTo>
                  <a:pt x="23877" y="3140"/>
                </a:lnTo>
                <a:lnTo>
                  <a:pt x="23911" y="3162"/>
                </a:lnTo>
                <a:lnTo>
                  <a:pt x="23945" y="3162"/>
                </a:lnTo>
                <a:lnTo>
                  <a:pt x="23945" y="5540"/>
                </a:lnTo>
                <a:lnTo>
                  <a:pt x="23877" y="5551"/>
                </a:lnTo>
                <a:lnTo>
                  <a:pt x="23820" y="5597"/>
                </a:lnTo>
                <a:lnTo>
                  <a:pt x="23786" y="5654"/>
                </a:lnTo>
                <a:lnTo>
                  <a:pt x="23775" y="5688"/>
                </a:lnTo>
                <a:lnTo>
                  <a:pt x="23775" y="5722"/>
                </a:lnTo>
                <a:lnTo>
                  <a:pt x="23786" y="5779"/>
                </a:lnTo>
                <a:lnTo>
                  <a:pt x="21761" y="6950"/>
                </a:lnTo>
                <a:lnTo>
                  <a:pt x="21727" y="6905"/>
                </a:lnTo>
                <a:lnTo>
                  <a:pt x="21693" y="6882"/>
                </a:lnTo>
                <a:lnTo>
                  <a:pt x="21636" y="6859"/>
                </a:lnTo>
                <a:lnTo>
                  <a:pt x="21534" y="6859"/>
                </a:lnTo>
                <a:lnTo>
                  <a:pt x="21488" y="6882"/>
                </a:lnTo>
                <a:lnTo>
                  <a:pt x="21454" y="6905"/>
                </a:lnTo>
                <a:lnTo>
                  <a:pt x="21420" y="6939"/>
                </a:lnTo>
                <a:lnTo>
                  <a:pt x="19418" y="5779"/>
                </a:lnTo>
                <a:lnTo>
                  <a:pt x="19429" y="5722"/>
                </a:lnTo>
                <a:lnTo>
                  <a:pt x="19418" y="5688"/>
                </a:lnTo>
                <a:lnTo>
                  <a:pt x="19418" y="5642"/>
                </a:lnTo>
                <a:lnTo>
                  <a:pt x="19372" y="5585"/>
                </a:lnTo>
                <a:lnTo>
                  <a:pt x="19316" y="5540"/>
                </a:lnTo>
                <a:lnTo>
                  <a:pt x="19247" y="5517"/>
                </a:lnTo>
                <a:lnTo>
                  <a:pt x="19247" y="3185"/>
                </a:lnTo>
                <a:lnTo>
                  <a:pt x="19293" y="3174"/>
                </a:lnTo>
                <a:lnTo>
                  <a:pt x="19327" y="3162"/>
                </a:lnTo>
                <a:lnTo>
                  <a:pt x="19384" y="3105"/>
                </a:lnTo>
                <a:lnTo>
                  <a:pt x="19407" y="3083"/>
                </a:lnTo>
                <a:lnTo>
                  <a:pt x="19429" y="3037"/>
                </a:lnTo>
                <a:lnTo>
                  <a:pt x="19441" y="3003"/>
                </a:lnTo>
                <a:lnTo>
                  <a:pt x="19441" y="2958"/>
                </a:lnTo>
                <a:lnTo>
                  <a:pt x="19441" y="2923"/>
                </a:lnTo>
                <a:lnTo>
                  <a:pt x="19429" y="2878"/>
                </a:lnTo>
                <a:lnTo>
                  <a:pt x="21443" y="1718"/>
                </a:lnTo>
                <a:lnTo>
                  <a:pt x="21465" y="1740"/>
                </a:lnTo>
                <a:lnTo>
                  <a:pt x="21500" y="1775"/>
                </a:lnTo>
                <a:lnTo>
                  <a:pt x="21545" y="1786"/>
                </a:lnTo>
                <a:lnTo>
                  <a:pt x="21591" y="1797"/>
                </a:lnTo>
                <a:lnTo>
                  <a:pt x="21636" y="1786"/>
                </a:lnTo>
                <a:lnTo>
                  <a:pt x="21682" y="1763"/>
                </a:lnTo>
                <a:lnTo>
                  <a:pt x="21716" y="1740"/>
                </a:lnTo>
                <a:lnTo>
                  <a:pt x="21738" y="1706"/>
                </a:lnTo>
                <a:close/>
                <a:moveTo>
                  <a:pt x="31282" y="1740"/>
                </a:moveTo>
                <a:lnTo>
                  <a:pt x="33228" y="2855"/>
                </a:lnTo>
                <a:lnTo>
                  <a:pt x="33205" y="2912"/>
                </a:lnTo>
                <a:lnTo>
                  <a:pt x="33205" y="2958"/>
                </a:lnTo>
                <a:lnTo>
                  <a:pt x="33205" y="3014"/>
                </a:lnTo>
                <a:lnTo>
                  <a:pt x="33216" y="3060"/>
                </a:lnTo>
                <a:lnTo>
                  <a:pt x="33239" y="3094"/>
                </a:lnTo>
                <a:lnTo>
                  <a:pt x="33262" y="3128"/>
                </a:lnTo>
                <a:lnTo>
                  <a:pt x="33296" y="3162"/>
                </a:lnTo>
                <a:lnTo>
                  <a:pt x="33341" y="3185"/>
                </a:lnTo>
                <a:lnTo>
                  <a:pt x="33387" y="3196"/>
                </a:lnTo>
                <a:lnTo>
                  <a:pt x="33432" y="3208"/>
                </a:lnTo>
                <a:lnTo>
                  <a:pt x="33432" y="5494"/>
                </a:lnTo>
                <a:lnTo>
                  <a:pt x="33387" y="5506"/>
                </a:lnTo>
                <a:lnTo>
                  <a:pt x="33353" y="5517"/>
                </a:lnTo>
                <a:lnTo>
                  <a:pt x="33319" y="5540"/>
                </a:lnTo>
                <a:lnTo>
                  <a:pt x="33285" y="5574"/>
                </a:lnTo>
                <a:lnTo>
                  <a:pt x="33262" y="5597"/>
                </a:lnTo>
                <a:lnTo>
                  <a:pt x="33239" y="5642"/>
                </a:lnTo>
                <a:lnTo>
                  <a:pt x="33228" y="5676"/>
                </a:lnTo>
                <a:lnTo>
                  <a:pt x="33228" y="5722"/>
                </a:lnTo>
                <a:lnTo>
                  <a:pt x="33228" y="5756"/>
                </a:lnTo>
                <a:lnTo>
                  <a:pt x="33239" y="5801"/>
                </a:lnTo>
                <a:lnTo>
                  <a:pt x="31248" y="6950"/>
                </a:lnTo>
                <a:lnTo>
                  <a:pt x="31214" y="6916"/>
                </a:lnTo>
                <a:lnTo>
                  <a:pt x="31169" y="6882"/>
                </a:lnTo>
                <a:lnTo>
                  <a:pt x="31135" y="6871"/>
                </a:lnTo>
                <a:lnTo>
                  <a:pt x="31078" y="6859"/>
                </a:lnTo>
                <a:lnTo>
                  <a:pt x="31032" y="6871"/>
                </a:lnTo>
                <a:lnTo>
                  <a:pt x="30987" y="6882"/>
                </a:lnTo>
                <a:lnTo>
                  <a:pt x="30941" y="6916"/>
                </a:lnTo>
                <a:lnTo>
                  <a:pt x="30918" y="6950"/>
                </a:lnTo>
                <a:lnTo>
                  <a:pt x="28916" y="5790"/>
                </a:lnTo>
                <a:lnTo>
                  <a:pt x="28928" y="5756"/>
                </a:lnTo>
                <a:lnTo>
                  <a:pt x="28928" y="5722"/>
                </a:lnTo>
                <a:lnTo>
                  <a:pt x="28928" y="5676"/>
                </a:lnTo>
                <a:lnTo>
                  <a:pt x="28916" y="5642"/>
                </a:lnTo>
                <a:lnTo>
                  <a:pt x="28894" y="5608"/>
                </a:lnTo>
                <a:lnTo>
                  <a:pt x="28871" y="5574"/>
                </a:lnTo>
                <a:lnTo>
                  <a:pt x="28848" y="5551"/>
                </a:lnTo>
                <a:lnTo>
                  <a:pt x="28814" y="5528"/>
                </a:lnTo>
                <a:lnTo>
                  <a:pt x="28768" y="5506"/>
                </a:lnTo>
                <a:lnTo>
                  <a:pt x="28734" y="5506"/>
                </a:lnTo>
                <a:lnTo>
                  <a:pt x="28734" y="3162"/>
                </a:lnTo>
                <a:lnTo>
                  <a:pt x="28768" y="3162"/>
                </a:lnTo>
                <a:lnTo>
                  <a:pt x="28803" y="3151"/>
                </a:lnTo>
                <a:lnTo>
                  <a:pt x="28859" y="3105"/>
                </a:lnTo>
                <a:lnTo>
                  <a:pt x="28905" y="3037"/>
                </a:lnTo>
                <a:lnTo>
                  <a:pt x="28916" y="3003"/>
                </a:lnTo>
                <a:lnTo>
                  <a:pt x="28916" y="2958"/>
                </a:lnTo>
                <a:lnTo>
                  <a:pt x="28916" y="2923"/>
                </a:lnTo>
                <a:lnTo>
                  <a:pt x="28894" y="2878"/>
                </a:lnTo>
                <a:lnTo>
                  <a:pt x="30873" y="1740"/>
                </a:lnTo>
                <a:lnTo>
                  <a:pt x="30918" y="1786"/>
                </a:lnTo>
                <a:lnTo>
                  <a:pt x="30964" y="1820"/>
                </a:lnTo>
                <a:lnTo>
                  <a:pt x="31021" y="1843"/>
                </a:lnTo>
                <a:lnTo>
                  <a:pt x="31078" y="1854"/>
                </a:lnTo>
                <a:lnTo>
                  <a:pt x="31146" y="1843"/>
                </a:lnTo>
                <a:lnTo>
                  <a:pt x="31203" y="1820"/>
                </a:lnTo>
                <a:lnTo>
                  <a:pt x="31248" y="1786"/>
                </a:lnTo>
                <a:lnTo>
                  <a:pt x="31282" y="1740"/>
                </a:lnTo>
                <a:close/>
                <a:moveTo>
                  <a:pt x="28894" y="5836"/>
                </a:moveTo>
                <a:lnTo>
                  <a:pt x="30896" y="6984"/>
                </a:lnTo>
                <a:lnTo>
                  <a:pt x="30884" y="7030"/>
                </a:lnTo>
                <a:lnTo>
                  <a:pt x="30873" y="7064"/>
                </a:lnTo>
                <a:lnTo>
                  <a:pt x="30873" y="7110"/>
                </a:lnTo>
                <a:lnTo>
                  <a:pt x="30884" y="7144"/>
                </a:lnTo>
                <a:lnTo>
                  <a:pt x="30930" y="7201"/>
                </a:lnTo>
                <a:lnTo>
                  <a:pt x="30987" y="7246"/>
                </a:lnTo>
                <a:lnTo>
                  <a:pt x="31021" y="7257"/>
                </a:lnTo>
                <a:lnTo>
                  <a:pt x="31055" y="7269"/>
                </a:lnTo>
                <a:lnTo>
                  <a:pt x="31055" y="9624"/>
                </a:lnTo>
                <a:lnTo>
                  <a:pt x="31021" y="9624"/>
                </a:lnTo>
                <a:lnTo>
                  <a:pt x="30987" y="9646"/>
                </a:lnTo>
                <a:lnTo>
                  <a:pt x="30930" y="9692"/>
                </a:lnTo>
                <a:lnTo>
                  <a:pt x="30884" y="9749"/>
                </a:lnTo>
                <a:lnTo>
                  <a:pt x="30873" y="9783"/>
                </a:lnTo>
                <a:lnTo>
                  <a:pt x="30873" y="9828"/>
                </a:lnTo>
                <a:lnTo>
                  <a:pt x="30884" y="9897"/>
                </a:lnTo>
                <a:lnTo>
                  <a:pt x="28928" y="11023"/>
                </a:lnTo>
                <a:lnTo>
                  <a:pt x="28894" y="10977"/>
                </a:lnTo>
                <a:lnTo>
                  <a:pt x="28837" y="10932"/>
                </a:lnTo>
                <a:lnTo>
                  <a:pt x="28780" y="10909"/>
                </a:lnTo>
                <a:lnTo>
                  <a:pt x="28643" y="10909"/>
                </a:lnTo>
                <a:lnTo>
                  <a:pt x="28586" y="10932"/>
                </a:lnTo>
                <a:lnTo>
                  <a:pt x="28530" y="10977"/>
                </a:lnTo>
                <a:lnTo>
                  <a:pt x="28484" y="11023"/>
                </a:lnTo>
                <a:lnTo>
                  <a:pt x="26550" y="9897"/>
                </a:lnTo>
                <a:lnTo>
                  <a:pt x="26562" y="9862"/>
                </a:lnTo>
                <a:lnTo>
                  <a:pt x="26562" y="9828"/>
                </a:lnTo>
                <a:lnTo>
                  <a:pt x="26562" y="9783"/>
                </a:lnTo>
                <a:lnTo>
                  <a:pt x="26550" y="9737"/>
                </a:lnTo>
                <a:lnTo>
                  <a:pt x="26528" y="9703"/>
                </a:lnTo>
                <a:lnTo>
                  <a:pt x="26505" y="9669"/>
                </a:lnTo>
                <a:lnTo>
                  <a:pt x="26471" y="9646"/>
                </a:lnTo>
                <a:lnTo>
                  <a:pt x="26437" y="9624"/>
                </a:lnTo>
                <a:lnTo>
                  <a:pt x="26402" y="9612"/>
                </a:lnTo>
                <a:lnTo>
                  <a:pt x="26368" y="9601"/>
                </a:lnTo>
                <a:lnTo>
                  <a:pt x="26368" y="7303"/>
                </a:lnTo>
                <a:lnTo>
                  <a:pt x="26402" y="7303"/>
                </a:lnTo>
                <a:lnTo>
                  <a:pt x="26448" y="7280"/>
                </a:lnTo>
                <a:lnTo>
                  <a:pt x="26482" y="7257"/>
                </a:lnTo>
                <a:lnTo>
                  <a:pt x="26516" y="7235"/>
                </a:lnTo>
                <a:lnTo>
                  <a:pt x="26539" y="7189"/>
                </a:lnTo>
                <a:lnTo>
                  <a:pt x="26562" y="7155"/>
                </a:lnTo>
                <a:lnTo>
                  <a:pt x="26573" y="7110"/>
                </a:lnTo>
                <a:lnTo>
                  <a:pt x="26584" y="7064"/>
                </a:lnTo>
                <a:lnTo>
                  <a:pt x="26573" y="7019"/>
                </a:lnTo>
                <a:lnTo>
                  <a:pt x="26562" y="6973"/>
                </a:lnTo>
                <a:lnTo>
                  <a:pt x="28518" y="5836"/>
                </a:lnTo>
                <a:lnTo>
                  <a:pt x="28552" y="5881"/>
                </a:lnTo>
                <a:lnTo>
                  <a:pt x="28598" y="5915"/>
                </a:lnTo>
                <a:lnTo>
                  <a:pt x="28655" y="5938"/>
                </a:lnTo>
                <a:lnTo>
                  <a:pt x="28768" y="5938"/>
                </a:lnTo>
                <a:lnTo>
                  <a:pt x="28814" y="5915"/>
                </a:lnTo>
                <a:lnTo>
                  <a:pt x="28859" y="5881"/>
                </a:lnTo>
                <a:lnTo>
                  <a:pt x="28894" y="5836"/>
                </a:lnTo>
                <a:close/>
                <a:moveTo>
                  <a:pt x="31260" y="9931"/>
                </a:moveTo>
                <a:lnTo>
                  <a:pt x="33262" y="11091"/>
                </a:lnTo>
                <a:lnTo>
                  <a:pt x="33250" y="11136"/>
                </a:lnTo>
                <a:lnTo>
                  <a:pt x="33250" y="11171"/>
                </a:lnTo>
                <a:lnTo>
                  <a:pt x="33250" y="11216"/>
                </a:lnTo>
                <a:lnTo>
                  <a:pt x="33262" y="11250"/>
                </a:lnTo>
                <a:lnTo>
                  <a:pt x="33296" y="11307"/>
                </a:lnTo>
                <a:lnTo>
                  <a:pt x="33353" y="11353"/>
                </a:lnTo>
                <a:lnTo>
                  <a:pt x="33387" y="11364"/>
                </a:lnTo>
                <a:lnTo>
                  <a:pt x="33432" y="11375"/>
                </a:lnTo>
                <a:lnTo>
                  <a:pt x="33432" y="13662"/>
                </a:lnTo>
                <a:lnTo>
                  <a:pt x="33376" y="13673"/>
                </a:lnTo>
                <a:lnTo>
                  <a:pt x="33330" y="13696"/>
                </a:lnTo>
                <a:lnTo>
                  <a:pt x="33296" y="13719"/>
                </a:lnTo>
                <a:lnTo>
                  <a:pt x="33250" y="13753"/>
                </a:lnTo>
                <a:lnTo>
                  <a:pt x="33228" y="13787"/>
                </a:lnTo>
                <a:lnTo>
                  <a:pt x="33205" y="13832"/>
                </a:lnTo>
                <a:lnTo>
                  <a:pt x="33193" y="13878"/>
                </a:lnTo>
                <a:lnTo>
                  <a:pt x="33182" y="13935"/>
                </a:lnTo>
                <a:lnTo>
                  <a:pt x="33193" y="13980"/>
                </a:lnTo>
                <a:lnTo>
                  <a:pt x="33205" y="14026"/>
                </a:lnTo>
                <a:lnTo>
                  <a:pt x="31294" y="15129"/>
                </a:lnTo>
                <a:lnTo>
                  <a:pt x="31260" y="15084"/>
                </a:lnTo>
                <a:lnTo>
                  <a:pt x="31203" y="15050"/>
                </a:lnTo>
                <a:lnTo>
                  <a:pt x="31146" y="15027"/>
                </a:lnTo>
                <a:lnTo>
                  <a:pt x="31078" y="15016"/>
                </a:lnTo>
                <a:lnTo>
                  <a:pt x="31009" y="15027"/>
                </a:lnTo>
                <a:lnTo>
                  <a:pt x="30953" y="15050"/>
                </a:lnTo>
                <a:lnTo>
                  <a:pt x="30907" y="15084"/>
                </a:lnTo>
                <a:lnTo>
                  <a:pt x="30862" y="15129"/>
                </a:lnTo>
                <a:lnTo>
                  <a:pt x="28871" y="13980"/>
                </a:lnTo>
                <a:lnTo>
                  <a:pt x="28882" y="13935"/>
                </a:lnTo>
                <a:lnTo>
                  <a:pt x="28871" y="13867"/>
                </a:lnTo>
                <a:lnTo>
                  <a:pt x="28837" y="13821"/>
                </a:lnTo>
                <a:lnTo>
                  <a:pt x="28791" y="13787"/>
                </a:lnTo>
                <a:lnTo>
                  <a:pt x="28734" y="13764"/>
                </a:lnTo>
                <a:lnTo>
                  <a:pt x="28734" y="11444"/>
                </a:lnTo>
                <a:lnTo>
                  <a:pt x="28780" y="11432"/>
                </a:lnTo>
                <a:lnTo>
                  <a:pt x="28825" y="11410"/>
                </a:lnTo>
                <a:lnTo>
                  <a:pt x="28871" y="11387"/>
                </a:lnTo>
                <a:lnTo>
                  <a:pt x="28905" y="11353"/>
                </a:lnTo>
                <a:lnTo>
                  <a:pt x="28939" y="11319"/>
                </a:lnTo>
                <a:lnTo>
                  <a:pt x="28962" y="11273"/>
                </a:lnTo>
                <a:lnTo>
                  <a:pt x="28973" y="11227"/>
                </a:lnTo>
                <a:lnTo>
                  <a:pt x="28973" y="11171"/>
                </a:lnTo>
                <a:lnTo>
                  <a:pt x="28973" y="11114"/>
                </a:lnTo>
                <a:lnTo>
                  <a:pt x="28950" y="11057"/>
                </a:lnTo>
                <a:lnTo>
                  <a:pt x="30907" y="9931"/>
                </a:lnTo>
                <a:lnTo>
                  <a:pt x="30941" y="9976"/>
                </a:lnTo>
                <a:lnTo>
                  <a:pt x="30975" y="9999"/>
                </a:lnTo>
                <a:lnTo>
                  <a:pt x="31021" y="10022"/>
                </a:lnTo>
                <a:lnTo>
                  <a:pt x="31078" y="10033"/>
                </a:lnTo>
                <a:lnTo>
                  <a:pt x="31135" y="10022"/>
                </a:lnTo>
                <a:lnTo>
                  <a:pt x="31180" y="9999"/>
                </a:lnTo>
                <a:lnTo>
                  <a:pt x="31226" y="9976"/>
                </a:lnTo>
                <a:lnTo>
                  <a:pt x="31260" y="9931"/>
                </a:lnTo>
                <a:close/>
                <a:moveTo>
                  <a:pt x="26528" y="9942"/>
                </a:moveTo>
                <a:lnTo>
                  <a:pt x="28461" y="11057"/>
                </a:lnTo>
                <a:lnTo>
                  <a:pt x="28450" y="11114"/>
                </a:lnTo>
                <a:lnTo>
                  <a:pt x="28439" y="11171"/>
                </a:lnTo>
                <a:lnTo>
                  <a:pt x="28450" y="11227"/>
                </a:lnTo>
                <a:lnTo>
                  <a:pt x="28461" y="11273"/>
                </a:lnTo>
                <a:lnTo>
                  <a:pt x="28484" y="11319"/>
                </a:lnTo>
                <a:lnTo>
                  <a:pt x="28507" y="11353"/>
                </a:lnTo>
                <a:lnTo>
                  <a:pt x="28552" y="11387"/>
                </a:lnTo>
                <a:lnTo>
                  <a:pt x="28586" y="11410"/>
                </a:lnTo>
                <a:lnTo>
                  <a:pt x="28632" y="11432"/>
                </a:lnTo>
                <a:lnTo>
                  <a:pt x="28689" y="11444"/>
                </a:lnTo>
                <a:lnTo>
                  <a:pt x="28689" y="13764"/>
                </a:lnTo>
                <a:lnTo>
                  <a:pt x="28632" y="13776"/>
                </a:lnTo>
                <a:lnTo>
                  <a:pt x="28586" y="13821"/>
                </a:lnTo>
                <a:lnTo>
                  <a:pt x="28552" y="13867"/>
                </a:lnTo>
                <a:lnTo>
                  <a:pt x="28541" y="13935"/>
                </a:lnTo>
                <a:lnTo>
                  <a:pt x="28552" y="13980"/>
                </a:lnTo>
                <a:lnTo>
                  <a:pt x="26528" y="15152"/>
                </a:lnTo>
                <a:lnTo>
                  <a:pt x="26493" y="15107"/>
                </a:lnTo>
                <a:lnTo>
                  <a:pt x="26448" y="15072"/>
                </a:lnTo>
                <a:lnTo>
                  <a:pt x="26391" y="15050"/>
                </a:lnTo>
                <a:lnTo>
                  <a:pt x="26277" y="15050"/>
                </a:lnTo>
                <a:lnTo>
                  <a:pt x="26232" y="15072"/>
                </a:lnTo>
                <a:lnTo>
                  <a:pt x="26186" y="15107"/>
                </a:lnTo>
                <a:lnTo>
                  <a:pt x="26152" y="15141"/>
                </a:lnTo>
                <a:lnTo>
                  <a:pt x="24139" y="13980"/>
                </a:lnTo>
                <a:lnTo>
                  <a:pt x="24150" y="13935"/>
                </a:lnTo>
                <a:lnTo>
                  <a:pt x="24139" y="13867"/>
                </a:lnTo>
                <a:lnTo>
                  <a:pt x="24105" y="13810"/>
                </a:lnTo>
                <a:lnTo>
                  <a:pt x="24059" y="13764"/>
                </a:lnTo>
                <a:lnTo>
                  <a:pt x="23991" y="13741"/>
                </a:lnTo>
                <a:lnTo>
                  <a:pt x="23991" y="11375"/>
                </a:lnTo>
                <a:lnTo>
                  <a:pt x="24059" y="11353"/>
                </a:lnTo>
                <a:lnTo>
                  <a:pt x="24116" y="11307"/>
                </a:lnTo>
                <a:lnTo>
                  <a:pt x="24161" y="11250"/>
                </a:lnTo>
                <a:lnTo>
                  <a:pt x="24173" y="11216"/>
                </a:lnTo>
                <a:lnTo>
                  <a:pt x="24173" y="11171"/>
                </a:lnTo>
                <a:lnTo>
                  <a:pt x="24161" y="11136"/>
                </a:lnTo>
                <a:lnTo>
                  <a:pt x="24150" y="11091"/>
                </a:lnTo>
                <a:lnTo>
                  <a:pt x="26152" y="9942"/>
                </a:lnTo>
                <a:lnTo>
                  <a:pt x="26186" y="9988"/>
                </a:lnTo>
                <a:lnTo>
                  <a:pt x="26232" y="10022"/>
                </a:lnTo>
                <a:lnTo>
                  <a:pt x="26277" y="10044"/>
                </a:lnTo>
                <a:lnTo>
                  <a:pt x="26402" y="10044"/>
                </a:lnTo>
                <a:lnTo>
                  <a:pt x="26448" y="10022"/>
                </a:lnTo>
                <a:lnTo>
                  <a:pt x="26493" y="9988"/>
                </a:lnTo>
                <a:lnTo>
                  <a:pt x="26528" y="9942"/>
                </a:lnTo>
                <a:close/>
                <a:moveTo>
                  <a:pt x="21750" y="9919"/>
                </a:moveTo>
                <a:lnTo>
                  <a:pt x="23775" y="11091"/>
                </a:lnTo>
                <a:lnTo>
                  <a:pt x="23752" y="11125"/>
                </a:lnTo>
                <a:lnTo>
                  <a:pt x="23752" y="11171"/>
                </a:lnTo>
                <a:lnTo>
                  <a:pt x="23752" y="11216"/>
                </a:lnTo>
                <a:lnTo>
                  <a:pt x="23763" y="11250"/>
                </a:lnTo>
                <a:lnTo>
                  <a:pt x="23786" y="11284"/>
                </a:lnTo>
                <a:lnTo>
                  <a:pt x="23809" y="11319"/>
                </a:lnTo>
                <a:lnTo>
                  <a:pt x="23832" y="11341"/>
                </a:lnTo>
                <a:lnTo>
                  <a:pt x="23866" y="11364"/>
                </a:lnTo>
                <a:lnTo>
                  <a:pt x="23911" y="11375"/>
                </a:lnTo>
                <a:lnTo>
                  <a:pt x="23945" y="11387"/>
                </a:lnTo>
                <a:lnTo>
                  <a:pt x="23945" y="13741"/>
                </a:lnTo>
                <a:lnTo>
                  <a:pt x="23877" y="13764"/>
                </a:lnTo>
                <a:lnTo>
                  <a:pt x="23820" y="13798"/>
                </a:lnTo>
                <a:lnTo>
                  <a:pt x="23786" y="13867"/>
                </a:lnTo>
                <a:lnTo>
                  <a:pt x="23775" y="13889"/>
                </a:lnTo>
                <a:lnTo>
                  <a:pt x="23775" y="13935"/>
                </a:lnTo>
                <a:lnTo>
                  <a:pt x="23786" y="13992"/>
                </a:lnTo>
                <a:lnTo>
                  <a:pt x="21750" y="15163"/>
                </a:lnTo>
                <a:lnTo>
                  <a:pt x="21727" y="15129"/>
                </a:lnTo>
                <a:lnTo>
                  <a:pt x="21682" y="15107"/>
                </a:lnTo>
                <a:lnTo>
                  <a:pt x="21636" y="15084"/>
                </a:lnTo>
                <a:lnTo>
                  <a:pt x="21545" y="15084"/>
                </a:lnTo>
                <a:lnTo>
                  <a:pt x="21500" y="15095"/>
                </a:lnTo>
                <a:lnTo>
                  <a:pt x="21465" y="15129"/>
                </a:lnTo>
                <a:lnTo>
                  <a:pt x="21431" y="15152"/>
                </a:lnTo>
                <a:lnTo>
                  <a:pt x="19384" y="13980"/>
                </a:lnTo>
                <a:lnTo>
                  <a:pt x="19384" y="13935"/>
                </a:lnTo>
                <a:lnTo>
                  <a:pt x="19384" y="13867"/>
                </a:lnTo>
                <a:lnTo>
                  <a:pt x="19350" y="13821"/>
                </a:lnTo>
                <a:lnTo>
                  <a:pt x="19304" y="13787"/>
                </a:lnTo>
                <a:lnTo>
                  <a:pt x="19247" y="13764"/>
                </a:lnTo>
                <a:lnTo>
                  <a:pt x="19247" y="11353"/>
                </a:lnTo>
                <a:lnTo>
                  <a:pt x="19316" y="11330"/>
                </a:lnTo>
                <a:lnTo>
                  <a:pt x="19361" y="11284"/>
                </a:lnTo>
                <a:lnTo>
                  <a:pt x="19384" y="11239"/>
                </a:lnTo>
                <a:lnTo>
                  <a:pt x="19395" y="11171"/>
                </a:lnTo>
                <a:lnTo>
                  <a:pt x="19384" y="11114"/>
                </a:lnTo>
                <a:lnTo>
                  <a:pt x="21443" y="9931"/>
                </a:lnTo>
                <a:lnTo>
                  <a:pt x="21465" y="9953"/>
                </a:lnTo>
                <a:lnTo>
                  <a:pt x="21500" y="9988"/>
                </a:lnTo>
                <a:lnTo>
                  <a:pt x="21545" y="9999"/>
                </a:lnTo>
                <a:lnTo>
                  <a:pt x="21591" y="10010"/>
                </a:lnTo>
                <a:lnTo>
                  <a:pt x="21636" y="9999"/>
                </a:lnTo>
                <a:lnTo>
                  <a:pt x="21682" y="9976"/>
                </a:lnTo>
                <a:lnTo>
                  <a:pt x="21716" y="9953"/>
                </a:lnTo>
                <a:lnTo>
                  <a:pt x="21750" y="9919"/>
                </a:lnTo>
                <a:close/>
                <a:moveTo>
                  <a:pt x="24127" y="14026"/>
                </a:moveTo>
                <a:lnTo>
                  <a:pt x="26129" y="15186"/>
                </a:lnTo>
                <a:lnTo>
                  <a:pt x="26118" y="15232"/>
                </a:lnTo>
                <a:lnTo>
                  <a:pt x="26107" y="15277"/>
                </a:lnTo>
                <a:lnTo>
                  <a:pt x="26118" y="15323"/>
                </a:lnTo>
                <a:lnTo>
                  <a:pt x="26129" y="15357"/>
                </a:lnTo>
                <a:lnTo>
                  <a:pt x="26141" y="15402"/>
                </a:lnTo>
                <a:lnTo>
                  <a:pt x="26175" y="15436"/>
                </a:lnTo>
                <a:lnTo>
                  <a:pt x="26198" y="15459"/>
                </a:lnTo>
                <a:lnTo>
                  <a:pt x="26232" y="15482"/>
                </a:lnTo>
                <a:lnTo>
                  <a:pt x="26277" y="15493"/>
                </a:lnTo>
                <a:lnTo>
                  <a:pt x="26323" y="15505"/>
                </a:lnTo>
                <a:lnTo>
                  <a:pt x="26323" y="17791"/>
                </a:lnTo>
                <a:lnTo>
                  <a:pt x="26266" y="17791"/>
                </a:lnTo>
                <a:lnTo>
                  <a:pt x="26232" y="17814"/>
                </a:lnTo>
                <a:lnTo>
                  <a:pt x="26186" y="17837"/>
                </a:lnTo>
                <a:lnTo>
                  <a:pt x="26152" y="17871"/>
                </a:lnTo>
                <a:lnTo>
                  <a:pt x="26129" y="17905"/>
                </a:lnTo>
                <a:lnTo>
                  <a:pt x="26107" y="17939"/>
                </a:lnTo>
                <a:lnTo>
                  <a:pt x="26095" y="17984"/>
                </a:lnTo>
                <a:lnTo>
                  <a:pt x="26084" y="18030"/>
                </a:lnTo>
                <a:lnTo>
                  <a:pt x="26095" y="18087"/>
                </a:lnTo>
                <a:lnTo>
                  <a:pt x="26107" y="18132"/>
                </a:lnTo>
                <a:lnTo>
                  <a:pt x="24116" y="19281"/>
                </a:lnTo>
                <a:lnTo>
                  <a:pt x="24082" y="19247"/>
                </a:lnTo>
                <a:lnTo>
                  <a:pt x="24048" y="19224"/>
                </a:lnTo>
                <a:lnTo>
                  <a:pt x="24002" y="19202"/>
                </a:lnTo>
                <a:lnTo>
                  <a:pt x="23923" y="19202"/>
                </a:lnTo>
                <a:lnTo>
                  <a:pt x="23877" y="19224"/>
                </a:lnTo>
                <a:lnTo>
                  <a:pt x="23843" y="19247"/>
                </a:lnTo>
                <a:lnTo>
                  <a:pt x="23820" y="19270"/>
                </a:lnTo>
                <a:lnTo>
                  <a:pt x="21761" y="18087"/>
                </a:lnTo>
                <a:lnTo>
                  <a:pt x="21761" y="18030"/>
                </a:lnTo>
                <a:lnTo>
                  <a:pt x="21750" y="17973"/>
                </a:lnTo>
                <a:lnTo>
                  <a:pt x="21727" y="17916"/>
                </a:lnTo>
                <a:lnTo>
                  <a:pt x="21682" y="17882"/>
                </a:lnTo>
                <a:lnTo>
                  <a:pt x="21625" y="17859"/>
                </a:lnTo>
                <a:lnTo>
                  <a:pt x="21625" y="15471"/>
                </a:lnTo>
                <a:lnTo>
                  <a:pt x="21693" y="15448"/>
                </a:lnTo>
                <a:lnTo>
                  <a:pt x="21738" y="15402"/>
                </a:lnTo>
                <a:lnTo>
                  <a:pt x="21773" y="15345"/>
                </a:lnTo>
                <a:lnTo>
                  <a:pt x="21784" y="15277"/>
                </a:lnTo>
                <a:lnTo>
                  <a:pt x="21784" y="15243"/>
                </a:lnTo>
                <a:lnTo>
                  <a:pt x="21773" y="15209"/>
                </a:lnTo>
                <a:lnTo>
                  <a:pt x="23809" y="14037"/>
                </a:lnTo>
                <a:lnTo>
                  <a:pt x="23832" y="14071"/>
                </a:lnTo>
                <a:lnTo>
                  <a:pt x="23866" y="14094"/>
                </a:lnTo>
                <a:lnTo>
                  <a:pt x="23911" y="14117"/>
                </a:lnTo>
                <a:lnTo>
                  <a:pt x="24014" y="14117"/>
                </a:lnTo>
                <a:lnTo>
                  <a:pt x="24059" y="14094"/>
                </a:lnTo>
                <a:lnTo>
                  <a:pt x="24093" y="14060"/>
                </a:lnTo>
                <a:lnTo>
                  <a:pt x="24127" y="14026"/>
                </a:lnTo>
                <a:close/>
                <a:moveTo>
                  <a:pt x="21738" y="18132"/>
                </a:moveTo>
                <a:lnTo>
                  <a:pt x="23786" y="19315"/>
                </a:lnTo>
                <a:lnTo>
                  <a:pt x="23775" y="19350"/>
                </a:lnTo>
                <a:lnTo>
                  <a:pt x="23775" y="19384"/>
                </a:lnTo>
                <a:lnTo>
                  <a:pt x="23775" y="19418"/>
                </a:lnTo>
                <a:lnTo>
                  <a:pt x="23786" y="19452"/>
                </a:lnTo>
                <a:lnTo>
                  <a:pt x="23832" y="19509"/>
                </a:lnTo>
                <a:lnTo>
                  <a:pt x="23877" y="19554"/>
                </a:lnTo>
                <a:lnTo>
                  <a:pt x="23945" y="19566"/>
                </a:lnTo>
                <a:lnTo>
                  <a:pt x="23945" y="21977"/>
                </a:lnTo>
                <a:lnTo>
                  <a:pt x="23888" y="21989"/>
                </a:lnTo>
                <a:lnTo>
                  <a:pt x="23832" y="22023"/>
                </a:lnTo>
                <a:lnTo>
                  <a:pt x="23809" y="22080"/>
                </a:lnTo>
                <a:lnTo>
                  <a:pt x="23797" y="22136"/>
                </a:lnTo>
                <a:lnTo>
                  <a:pt x="23797" y="22193"/>
                </a:lnTo>
                <a:lnTo>
                  <a:pt x="21818" y="23342"/>
                </a:lnTo>
                <a:lnTo>
                  <a:pt x="21773" y="23285"/>
                </a:lnTo>
                <a:lnTo>
                  <a:pt x="21716" y="23251"/>
                </a:lnTo>
                <a:lnTo>
                  <a:pt x="21659" y="23229"/>
                </a:lnTo>
                <a:lnTo>
                  <a:pt x="21591" y="23217"/>
                </a:lnTo>
                <a:lnTo>
                  <a:pt x="21522" y="23229"/>
                </a:lnTo>
                <a:lnTo>
                  <a:pt x="21465" y="23251"/>
                </a:lnTo>
                <a:lnTo>
                  <a:pt x="21409" y="23285"/>
                </a:lnTo>
                <a:lnTo>
                  <a:pt x="21363" y="23331"/>
                </a:lnTo>
                <a:lnTo>
                  <a:pt x="19475" y="22239"/>
                </a:lnTo>
                <a:lnTo>
                  <a:pt x="19486" y="22193"/>
                </a:lnTo>
                <a:lnTo>
                  <a:pt x="19486" y="22136"/>
                </a:lnTo>
                <a:lnTo>
                  <a:pt x="19486" y="22091"/>
                </a:lnTo>
                <a:lnTo>
                  <a:pt x="19475" y="22045"/>
                </a:lnTo>
                <a:lnTo>
                  <a:pt x="19452" y="22000"/>
                </a:lnTo>
                <a:lnTo>
                  <a:pt x="19418" y="21966"/>
                </a:lnTo>
                <a:lnTo>
                  <a:pt x="19384" y="21932"/>
                </a:lnTo>
                <a:lnTo>
                  <a:pt x="19350" y="21909"/>
                </a:lnTo>
                <a:lnTo>
                  <a:pt x="19304" y="21886"/>
                </a:lnTo>
                <a:lnTo>
                  <a:pt x="19247" y="21875"/>
                </a:lnTo>
                <a:lnTo>
                  <a:pt x="19247" y="19554"/>
                </a:lnTo>
                <a:lnTo>
                  <a:pt x="19304" y="19532"/>
                </a:lnTo>
                <a:lnTo>
                  <a:pt x="19350" y="19497"/>
                </a:lnTo>
                <a:lnTo>
                  <a:pt x="19384" y="19441"/>
                </a:lnTo>
                <a:lnTo>
                  <a:pt x="19384" y="19384"/>
                </a:lnTo>
                <a:lnTo>
                  <a:pt x="19384" y="19327"/>
                </a:lnTo>
                <a:lnTo>
                  <a:pt x="21443" y="18132"/>
                </a:lnTo>
                <a:lnTo>
                  <a:pt x="21465" y="18166"/>
                </a:lnTo>
                <a:lnTo>
                  <a:pt x="21500" y="18189"/>
                </a:lnTo>
                <a:lnTo>
                  <a:pt x="21545" y="18212"/>
                </a:lnTo>
                <a:lnTo>
                  <a:pt x="21636" y="18212"/>
                </a:lnTo>
                <a:lnTo>
                  <a:pt x="21682" y="18189"/>
                </a:lnTo>
                <a:lnTo>
                  <a:pt x="21716" y="18166"/>
                </a:lnTo>
                <a:lnTo>
                  <a:pt x="21738" y="18132"/>
                </a:lnTo>
                <a:close/>
                <a:moveTo>
                  <a:pt x="26550" y="18166"/>
                </a:moveTo>
                <a:lnTo>
                  <a:pt x="28473" y="19281"/>
                </a:lnTo>
                <a:lnTo>
                  <a:pt x="28461" y="19327"/>
                </a:lnTo>
                <a:lnTo>
                  <a:pt x="28450" y="19384"/>
                </a:lnTo>
                <a:lnTo>
                  <a:pt x="28461" y="19429"/>
                </a:lnTo>
                <a:lnTo>
                  <a:pt x="28473" y="19475"/>
                </a:lnTo>
                <a:lnTo>
                  <a:pt x="28495" y="19520"/>
                </a:lnTo>
                <a:lnTo>
                  <a:pt x="28518" y="19554"/>
                </a:lnTo>
                <a:lnTo>
                  <a:pt x="28552" y="19588"/>
                </a:lnTo>
                <a:lnTo>
                  <a:pt x="28598" y="19611"/>
                </a:lnTo>
                <a:lnTo>
                  <a:pt x="28643" y="19623"/>
                </a:lnTo>
                <a:lnTo>
                  <a:pt x="28689" y="19634"/>
                </a:lnTo>
                <a:lnTo>
                  <a:pt x="28689" y="21909"/>
                </a:lnTo>
                <a:lnTo>
                  <a:pt x="28643" y="21920"/>
                </a:lnTo>
                <a:lnTo>
                  <a:pt x="28598" y="21932"/>
                </a:lnTo>
                <a:lnTo>
                  <a:pt x="28564" y="21954"/>
                </a:lnTo>
                <a:lnTo>
                  <a:pt x="28530" y="21977"/>
                </a:lnTo>
                <a:lnTo>
                  <a:pt x="28507" y="22011"/>
                </a:lnTo>
                <a:lnTo>
                  <a:pt x="28484" y="22057"/>
                </a:lnTo>
                <a:lnTo>
                  <a:pt x="28473" y="22091"/>
                </a:lnTo>
                <a:lnTo>
                  <a:pt x="28473" y="22136"/>
                </a:lnTo>
                <a:lnTo>
                  <a:pt x="28473" y="22182"/>
                </a:lnTo>
                <a:lnTo>
                  <a:pt x="28484" y="22227"/>
                </a:lnTo>
                <a:lnTo>
                  <a:pt x="26550" y="23342"/>
                </a:lnTo>
                <a:lnTo>
                  <a:pt x="26505" y="23297"/>
                </a:lnTo>
                <a:lnTo>
                  <a:pt x="26459" y="23263"/>
                </a:lnTo>
                <a:lnTo>
                  <a:pt x="26402" y="23240"/>
                </a:lnTo>
                <a:lnTo>
                  <a:pt x="26277" y="23240"/>
                </a:lnTo>
                <a:lnTo>
                  <a:pt x="26220" y="23263"/>
                </a:lnTo>
                <a:lnTo>
                  <a:pt x="26175" y="23297"/>
                </a:lnTo>
                <a:lnTo>
                  <a:pt x="26129" y="23342"/>
                </a:lnTo>
                <a:lnTo>
                  <a:pt x="24127" y="22182"/>
                </a:lnTo>
                <a:lnTo>
                  <a:pt x="24127" y="22136"/>
                </a:lnTo>
                <a:lnTo>
                  <a:pt x="24116" y="22080"/>
                </a:lnTo>
                <a:lnTo>
                  <a:pt x="24093" y="22034"/>
                </a:lnTo>
                <a:lnTo>
                  <a:pt x="24048" y="22000"/>
                </a:lnTo>
                <a:lnTo>
                  <a:pt x="23991" y="21977"/>
                </a:lnTo>
                <a:lnTo>
                  <a:pt x="23991" y="19566"/>
                </a:lnTo>
                <a:lnTo>
                  <a:pt x="24048" y="19543"/>
                </a:lnTo>
                <a:lnTo>
                  <a:pt x="24105" y="19509"/>
                </a:lnTo>
                <a:lnTo>
                  <a:pt x="24139" y="19452"/>
                </a:lnTo>
                <a:lnTo>
                  <a:pt x="24150" y="19384"/>
                </a:lnTo>
                <a:lnTo>
                  <a:pt x="24139" y="19315"/>
                </a:lnTo>
                <a:lnTo>
                  <a:pt x="26129" y="18166"/>
                </a:lnTo>
                <a:lnTo>
                  <a:pt x="26164" y="18212"/>
                </a:lnTo>
                <a:lnTo>
                  <a:pt x="26220" y="18257"/>
                </a:lnTo>
                <a:lnTo>
                  <a:pt x="26277" y="18280"/>
                </a:lnTo>
                <a:lnTo>
                  <a:pt x="26402" y="18280"/>
                </a:lnTo>
                <a:lnTo>
                  <a:pt x="26459" y="18257"/>
                </a:lnTo>
                <a:lnTo>
                  <a:pt x="26516" y="18212"/>
                </a:lnTo>
                <a:lnTo>
                  <a:pt x="26550" y="18166"/>
                </a:lnTo>
                <a:close/>
                <a:moveTo>
                  <a:pt x="36026" y="18166"/>
                </a:moveTo>
                <a:lnTo>
                  <a:pt x="38028" y="19327"/>
                </a:lnTo>
                <a:lnTo>
                  <a:pt x="38017" y="19384"/>
                </a:lnTo>
                <a:lnTo>
                  <a:pt x="38028" y="19441"/>
                </a:lnTo>
                <a:lnTo>
                  <a:pt x="38062" y="19497"/>
                </a:lnTo>
                <a:lnTo>
                  <a:pt x="38108" y="19532"/>
                </a:lnTo>
                <a:lnTo>
                  <a:pt x="38165" y="19554"/>
                </a:lnTo>
                <a:lnTo>
                  <a:pt x="38165" y="21954"/>
                </a:lnTo>
                <a:lnTo>
                  <a:pt x="38108" y="21977"/>
                </a:lnTo>
                <a:lnTo>
                  <a:pt x="38051" y="22011"/>
                </a:lnTo>
                <a:lnTo>
                  <a:pt x="38017" y="22068"/>
                </a:lnTo>
                <a:lnTo>
                  <a:pt x="38005" y="22136"/>
                </a:lnTo>
                <a:lnTo>
                  <a:pt x="38017" y="22205"/>
                </a:lnTo>
                <a:lnTo>
                  <a:pt x="36003" y="23365"/>
                </a:lnTo>
                <a:lnTo>
                  <a:pt x="35969" y="23331"/>
                </a:lnTo>
                <a:lnTo>
                  <a:pt x="35924" y="23297"/>
                </a:lnTo>
                <a:lnTo>
                  <a:pt x="35878" y="23274"/>
                </a:lnTo>
                <a:lnTo>
                  <a:pt x="35764" y="23274"/>
                </a:lnTo>
                <a:lnTo>
                  <a:pt x="35719" y="23297"/>
                </a:lnTo>
                <a:lnTo>
                  <a:pt x="35673" y="23331"/>
                </a:lnTo>
                <a:lnTo>
                  <a:pt x="35639" y="23365"/>
                </a:lnTo>
                <a:lnTo>
                  <a:pt x="33683" y="22239"/>
                </a:lnTo>
                <a:lnTo>
                  <a:pt x="33694" y="22193"/>
                </a:lnTo>
                <a:lnTo>
                  <a:pt x="33705" y="22136"/>
                </a:lnTo>
                <a:lnTo>
                  <a:pt x="33694" y="22091"/>
                </a:lnTo>
                <a:lnTo>
                  <a:pt x="33683" y="22045"/>
                </a:lnTo>
                <a:lnTo>
                  <a:pt x="33660" y="22011"/>
                </a:lnTo>
                <a:lnTo>
                  <a:pt x="33637" y="21966"/>
                </a:lnTo>
                <a:lnTo>
                  <a:pt x="33603" y="21943"/>
                </a:lnTo>
                <a:lnTo>
                  <a:pt x="33569" y="21920"/>
                </a:lnTo>
                <a:lnTo>
                  <a:pt x="33523" y="21898"/>
                </a:lnTo>
                <a:lnTo>
                  <a:pt x="33478" y="21886"/>
                </a:lnTo>
                <a:lnTo>
                  <a:pt x="33478" y="19645"/>
                </a:lnTo>
                <a:lnTo>
                  <a:pt x="33523" y="19634"/>
                </a:lnTo>
                <a:lnTo>
                  <a:pt x="33569" y="19623"/>
                </a:lnTo>
                <a:lnTo>
                  <a:pt x="33603" y="19588"/>
                </a:lnTo>
                <a:lnTo>
                  <a:pt x="33637" y="19566"/>
                </a:lnTo>
                <a:lnTo>
                  <a:pt x="33671" y="19520"/>
                </a:lnTo>
                <a:lnTo>
                  <a:pt x="33694" y="19475"/>
                </a:lnTo>
                <a:lnTo>
                  <a:pt x="33705" y="19429"/>
                </a:lnTo>
                <a:lnTo>
                  <a:pt x="33705" y="19384"/>
                </a:lnTo>
                <a:lnTo>
                  <a:pt x="33705" y="19327"/>
                </a:lnTo>
                <a:lnTo>
                  <a:pt x="33683" y="19281"/>
                </a:lnTo>
                <a:lnTo>
                  <a:pt x="35616" y="18166"/>
                </a:lnTo>
                <a:lnTo>
                  <a:pt x="35651" y="18212"/>
                </a:lnTo>
                <a:lnTo>
                  <a:pt x="35696" y="18246"/>
                </a:lnTo>
                <a:lnTo>
                  <a:pt x="35753" y="18269"/>
                </a:lnTo>
                <a:lnTo>
                  <a:pt x="35821" y="18280"/>
                </a:lnTo>
                <a:lnTo>
                  <a:pt x="35878" y="18269"/>
                </a:lnTo>
                <a:lnTo>
                  <a:pt x="35946" y="18246"/>
                </a:lnTo>
                <a:lnTo>
                  <a:pt x="35992" y="18212"/>
                </a:lnTo>
                <a:lnTo>
                  <a:pt x="36026" y="18166"/>
                </a:lnTo>
                <a:close/>
                <a:moveTo>
                  <a:pt x="31305" y="18166"/>
                </a:moveTo>
                <a:lnTo>
                  <a:pt x="33216" y="19270"/>
                </a:lnTo>
                <a:lnTo>
                  <a:pt x="33193" y="19327"/>
                </a:lnTo>
                <a:lnTo>
                  <a:pt x="33193" y="19384"/>
                </a:lnTo>
                <a:lnTo>
                  <a:pt x="33193" y="19429"/>
                </a:lnTo>
                <a:lnTo>
                  <a:pt x="33205" y="19486"/>
                </a:lnTo>
                <a:lnTo>
                  <a:pt x="33228" y="19520"/>
                </a:lnTo>
                <a:lnTo>
                  <a:pt x="33262" y="19566"/>
                </a:lnTo>
                <a:lnTo>
                  <a:pt x="33296" y="19588"/>
                </a:lnTo>
                <a:lnTo>
                  <a:pt x="33330" y="19623"/>
                </a:lnTo>
                <a:lnTo>
                  <a:pt x="33376" y="19634"/>
                </a:lnTo>
                <a:lnTo>
                  <a:pt x="33432" y="19645"/>
                </a:lnTo>
                <a:lnTo>
                  <a:pt x="33432" y="21886"/>
                </a:lnTo>
                <a:lnTo>
                  <a:pt x="33387" y="21898"/>
                </a:lnTo>
                <a:lnTo>
                  <a:pt x="33341" y="21909"/>
                </a:lnTo>
                <a:lnTo>
                  <a:pt x="33296" y="21943"/>
                </a:lnTo>
                <a:lnTo>
                  <a:pt x="33262" y="21966"/>
                </a:lnTo>
                <a:lnTo>
                  <a:pt x="33239" y="22011"/>
                </a:lnTo>
                <a:lnTo>
                  <a:pt x="33216" y="22045"/>
                </a:lnTo>
                <a:lnTo>
                  <a:pt x="33205" y="22091"/>
                </a:lnTo>
                <a:lnTo>
                  <a:pt x="33193" y="22136"/>
                </a:lnTo>
                <a:lnTo>
                  <a:pt x="33205" y="22193"/>
                </a:lnTo>
                <a:lnTo>
                  <a:pt x="33216" y="22239"/>
                </a:lnTo>
                <a:lnTo>
                  <a:pt x="31237" y="23376"/>
                </a:lnTo>
                <a:lnTo>
                  <a:pt x="31203" y="23342"/>
                </a:lnTo>
                <a:lnTo>
                  <a:pt x="31169" y="23320"/>
                </a:lnTo>
                <a:lnTo>
                  <a:pt x="31123" y="23308"/>
                </a:lnTo>
                <a:lnTo>
                  <a:pt x="31078" y="23297"/>
                </a:lnTo>
                <a:lnTo>
                  <a:pt x="31032" y="23308"/>
                </a:lnTo>
                <a:lnTo>
                  <a:pt x="30987" y="23320"/>
                </a:lnTo>
                <a:lnTo>
                  <a:pt x="30953" y="23342"/>
                </a:lnTo>
                <a:lnTo>
                  <a:pt x="30930" y="23376"/>
                </a:lnTo>
                <a:lnTo>
                  <a:pt x="28928" y="22227"/>
                </a:lnTo>
                <a:lnTo>
                  <a:pt x="28939" y="22182"/>
                </a:lnTo>
                <a:lnTo>
                  <a:pt x="28950" y="22136"/>
                </a:lnTo>
                <a:lnTo>
                  <a:pt x="28939" y="22091"/>
                </a:lnTo>
                <a:lnTo>
                  <a:pt x="28928" y="22057"/>
                </a:lnTo>
                <a:lnTo>
                  <a:pt x="28905" y="22011"/>
                </a:lnTo>
                <a:lnTo>
                  <a:pt x="28882" y="21977"/>
                </a:lnTo>
                <a:lnTo>
                  <a:pt x="28848" y="21954"/>
                </a:lnTo>
                <a:lnTo>
                  <a:pt x="28814" y="21932"/>
                </a:lnTo>
                <a:lnTo>
                  <a:pt x="28780" y="21920"/>
                </a:lnTo>
                <a:lnTo>
                  <a:pt x="28734" y="21909"/>
                </a:lnTo>
                <a:lnTo>
                  <a:pt x="28734" y="19634"/>
                </a:lnTo>
                <a:lnTo>
                  <a:pt x="28780" y="19623"/>
                </a:lnTo>
                <a:lnTo>
                  <a:pt x="28825" y="19611"/>
                </a:lnTo>
                <a:lnTo>
                  <a:pt x="28859" y="19588"/>
                </a:lnTo>
                <a:lnTo>
                  <a:pt x="28894" y="19554"/>
                </a:lnTo>
                <a:lnTo>
                  <a:pt x="28928" y="19520"/>
                </a:lnTo>
                <a:lnTo>
                  <a:pt x="28950" y="19475"/>
                </a:lnTo>
                <a:lnTo>
                  <a:pt x="28962" y="19429"/>
                </a:lnTo>
                <a:lnTo>
                  <a:pt x="28962" y="19384"/>
                </a:lnTo>
                <a:lnTo>
                  <a:pt x="28962" y="19327"/>
                </a:lnTo>
                <a:lnTo>
                  <a:pt x="28939" y="19281"/>
                </a:lnTo>
                <a:lnTo>
                  <a:pt x="30862" y="18178"/>
                </a:lnTo>
                <a:lnTo>
                  <a:pt x="30896" y="18223"/>
                </a:lnTo>
                <a:lnTo>
                  <a:pt x="30953" y="18257"/>
                </a:lnTo>
                <a:lnTo>
                  <a:pt x="31009" y="18280"/>
                </a:lnTo>
                <a:lnTo>
                  <a:pt x="31078" y="18292"/>
                </a:lnTo>
                <a:lnTo>
                  <a:pt x="31146" y="18280"/>
                </a:lnTo>
                <a:lnTo>
                  <a:pt x="31203" y="18257"/>
                </a:lnTo>
                <a:lnTo>
                  <a:pt x="31260" y="18223"/>
                </a:lnTo>
                <a:lnTo>
                  <a:pt x="31305" y="18166"/>
                </a:lnTo>
                <a:close/>
                <a:moveTo>
                  <a:pt x="14674" y="22262"/>
                </a:moveTo>
                <a:lnTo>
                  <a:pt x="16676" y="23411"/>
                </a:lnTo>
                <a:lnTo>
                  <a:pt x="16665" y="23445"/>
                </a:lnTo>
                <a:lnTo>
                  <a:pt x="16665" y="23490"/>
                </a:lnTo>
                <a:lnTo>
                  <a:pt x="16665" y="23524"/>
                </a:lnTo>
                <a:lnTo>
                  <a:pt x="16676" y="23558"/>
                </a:lnTo>
                <a:lnTo>
                  <a:pt x="16711" y="23615"/>
                </a:lnTo>
                <a:lnTo>
                  <a:pt x="16767" y="23661"/>
                </a:lnTo>
                <a:lnTo>
                  <a:pt x="16802" y="23672"/>
                </a:lnTo>
                <a:lnTo>
                  <a:pt x="16836" y="23672"/>
                </a:lnTo>
                <a:lnTo>
                  <a:pt x="16836" y="26004"/>
                </a:lnTo>
                <a:lnTo>
                  <a:pt x="16790" y="26015"/>
                </a:lnTo>
                <a:lnTo>
                  <a:pt x="16745" y="26027"/>
                </a:lnTo>
                <a:lnTo>
                  <a:pt x="16711" y="26050"/>
                </a:lnTo>
                <a:lnTo>
                  <a:pt x="16676" y="26084"/>
                </a:lnTo>
                <a:lnTo>
                  <a:pt x="16642" y="26118"/>
                </a:lnTo>
                <a:lnTo>
                  <a:pt x="16620" y="26152"/>
                </a:lnTo>
                <a:lnTo>
                  <a:pt x="16608" y="26197"/>
                </a:lnTo>
                <a:lnTo>
                  <a:pt x="16608" y="26243"/>
                </a:lnTo>
                <a:lnTo>
                  <a:pt x="16608" y="26288"/>
                </a:lnTo>
                <a:lnTo>
                  <a:pt x="16631" y="26334"/>
                </a:lnTo>
                <a:lnTo>
                  <a:pt x="14697" y="27449"/>
                </a:lnTo>
                <a:lnTo>
                  <a:pt x="14652" y="27403"/>
                </a:lnTo>
                <a:lnTo>
                  <a:pt x="14606" y="27369"/>
                </a:lnTo>
                <a:lnTo>
                  <a:pt x="14549" y="27346"/>
                </a:lnTo>
                <a:lnTo>
                  <a:pt x="14481" y="27335"/>
                </a:lnTo>
                <a:lnTo>
                  <a:pt x="14413" y="27346"/>
                </a:lnTo>
                <a:lnTo>
                  <a:pt x="14356" y="27369"/>
                </a:lnTo>
                <a:lnTo>
                  <a:pt x="14310" y="27403"/>
                </a:lnTo>
                <a:lnTo>
                  <a:pt x="14265" y="27449"/>
                </a:lnTo>
                <a:lnTo>
                  <a:pt x="12331" y="26334"/>
                </a:lnTo>
                <a:lnTo>
                  <a:pt x="12342" y="26288"/>
                </a:lnTo>
                <a:lnTo>
                  <a:pt x="12354" y="26243"/>
                </a:lnTo>
                <a:lnTo>
                  <a:pt x="12342" y="26197"/>
                </a:lnTo>
                <a:lnTo>
                  <a:pt x="12331" y="26163"/>
                </a:lnTo>
                <a:lnTo>
                  <a:pt x="12320" y="26118"/>
                </a:lnTo>
                <a:lnTo>
                  <a:pt x="12286" y="26084"/>
                </a:lnTo>
                <a:lnTo>
                  <a:pt x="12263" y="26050"/>
                </a:lnTo>
                <a:lnTo>
                  <a:pt x="12229" y="26027"/>
                </a:lnTo>
                <a:lnTo>
                  <a:pt x="12183" y="26015"/>
                </a:lnTo>
                <a:lnTo>
                  <a:pt x="12138" y="26004"/>
                </a:lnTo>
                <a:lnTo>
                  <a:pt x="12138" y="23752"/>
                </a:lnTo>
                <a:lnTo>
                  <a:pt x="12183" y="23740"/>
                </a:lnTo>
                <a:lnTo>
                  <a:pt x="12229" y="23718"/>
                </a:lnTo>
                <a:lnTo>
                  <a:pt x="12274" y="23695"/>
                </a:lnTo>
                <a:lnTo>
                  <a:pt x="12308" y="23661"/>
                </a:lnTo>
                <a:lnTo>
                  <a:pt x="12331" y="23627"/>
                </a:lnTo>
                <a:lnTo>
                  <a:pt x="12354" y="23581"/>
                </a:lnTo>
                <a:lnTo>
                  <a:pt x="12365" y="23536"/>
                </a:lnTo>
                <a:lnTo>
                  <a:pt x="12377" y="23490"/>
                </a:lnTo>
                <a:lnTo>
                  <a:pt x="12365" y="23433"/>
                </a:lnTo>
                <a:lnTo>
                  <a:pt x="12354" y="23388"/>
                </a:lnTo>
                <a:lnTo>
                  <a:pt x="14288" y="22262"/>
                </a:lnTo>
                <a:lnTo>
                  <a:pt x="14322" y="22307"/>
                </a:lnTo>
                <a:lnTo>
                  <a:pt x="14367" y="22341"/>
                </a:lnTo>
                <a:lnTo>
                  <a:pt x="14424" y="22364"/>
                </a:lnTo>
                <a:lnTo>
                  <a:pt x="14538" y="22364"/>
                </a:lnTo>
                <a:lnTo>
                  <a:pt x="14595" y="22341"/>
                </a:lnTo>
                <a:lnTo>
                  <a:pt x="14640" y="22307"/>
                </a:lnTo>
                <a:lnTo>
                  <a:pt x="14674" y="22262"/>
                </a:lnTo>
                <a:close/>
                <a:moveTo>
                  <a:pt x="24105" y="22227"/>
                </a:moveTo>
                <a:lnTo>
                  <a:pt x="26107" y="23388"/>
                </a:lnTo>
                <a:lnTo>
                  <a:pt x="26095" y="23433"/>
                </a:lnTo>
                <a:lnTo>
                  <a:pt x="26084" y="23490"/>
                </a:lnTo>
                <a:lnTo>
                  <a:pt x="26095" y="23536"/>
                </a:lnTo>
                <a:lnTo>
                  <a:pt x="26107" y="23581"/>
                </a:lnTo>
                <a:lnTo>
                  <a:pt x="26129" y="23627"/>
                </a:lnTo>
                <a:lnTo>
                  <a:pt x="26152" y="23661"/>
                </a:lnTo>
                <a:lnTo>
                  <a:pt x="26186" y="23684"/>
                </a:lnTo>
                <a:lnTo>
                  <a:pt x="26232" y="23718"/>
                </a:lnTo>
                <a:lnTo>
                  <a:pt x="26266" y="23729"/>
                </a:lnTo>
                <a:lnTo>
                  <a:pt x="26323" y="23740"/>
                </a:lnTo>
                <a:lnTo>
                  <a:pt x="26323" y="26050"/>
                </a:lnTo>
                <a:lnTo>
                  <a:pt x="26255" y="26072"/>
                </a:lnTo>
                <a:lnTo>
                  <a:pt x="26198" y="26118"/>
                </a:lnTo>
                <a:lnTo>
                  <a:pt x="26164" y="26175"/>
                </a:lnTo>
                <a:lnTo>
                  <a:pt x="26152" y="26209"/>
                </a:lnTo>
                <a:lnTo>
                  <a:pt x="26141" y="26243"/>
                </a:lnTo>
                <a:lnTo>
                  <a:pt x="26152" y="26311"/>
                </a:lnTo>
                <a:lnTo>
                  <a:pt x="24105" y="27494"/>
                </a:lnTo>
                <a:lnTo>
                  <a:pt x="24082" y="27460"/>
                </a:lnTo>
                <a:lnTo>
                  <a:pt x="24048" y="27437"/>
                </a:lnTo>
                <a:lnTo>
                  <a:pt x="24002" y="27426"/>
                </a:lnTo>
                <a:lnTo>
                  <a:pt x="23957" y="27415"/>
                </a:lnTo>
                <a:lnTo>
                  <a:pt x="23923" y="27426"/>
                </a:lnTo>
                <a:lnTo>
                  <a:pt x="23877" y="27437"/>
                </a:lnTo>
                <a:lnTo>
                  <a:pt x="23854" y="27460"/>
                </a:lnTo>
                <a:lnTo>
                  <a:pt x="23820" y="27483"/>
                </a:lnTo>
                <a:lnTo>
                  <a:pt x="21750" y="26288"/>
                </a:lnTo>
                <a:lnTo>
                  <a:pt x="21761" y="26243"/>
                </a:lnTo>
                <a:lnTo>
                  <a:pt x="21750" y="26186"/>
                </a:lnTo>
                <a:lnTo>
                  <a:pt x="21716" y="26141"/>
                </a:lnTo>
                <a:lnTo>
                  <a:pt x="21682" y="26095"/>
                </a:lnTo>
                <a:lnTo>
                  <a:pt x="21625" y="26072"/>
                </a:lnTo>
                <a:lnTo>
                  <a:pt x="21625" y="23752"/>
                </a:lnTo>
                <a:lnTo>
                  <a:pt x="21670" y="23740"/>
                </a:lnTo>
                <a:lnTo>
                  <a:pt x="21716" y="23729"/>
                </a:lnTo>
                <a:lnTo>
                  <a:pt x="21750" y="23695"/>
                </a:lnTo>
                <a:lnTo>
                  <a:pt x="21795" y="23672"/>
                </a:lnTo>
                <a:lnTo>
                  <a:pt x="21818" y="23627"/>
                </a:lnTo>
                <a:lnTo>
                  <a:pt x="21841" y="23581"/>
                </a:lnTo>
                <a:lnTo>
                  <a:pt x="21852" y="23536"/>
                </a:lnTo>
                <a:lnTo>
                  <a:pt x="21864" y="23490"/>
                </a:lnTo>
                <a:lnTo>
                  <a:pt x="21852" y="23433"/>
                </a:lnTo>
                <a:lnTo>
                  <a:pt x="21841" y="23388"/>
                </a:lnTo>
                <a:lnTo>
                  <a:pt x="23820" y="22239"/>
                </a:lnTo>
                <a:lnTo>
                  <a:pt x="23843" y="22262"/>
                </a:lnTo>
                <a:lnTo>
                  <a:pt x="23877" y="22296"/>
                </a:lnTo>
                <a:lnTo>
                  <a:pt x="23923" y="22307"/>
                </a:lnTo>
                <a:lnTo>
                  <a:pt x="24002" y="22307"/>
                </a:lnTo>
                <a:lnTo>
                  <a:pt x="24048" y="22284"/>
                </a:lnTo>
                <a:lnTo>
                  <a:pt x="24082" y="22262"/>
                </a:lnTo>
                <a:lnTo>
                  <a:pt x="24105" y="22227"/>
                </a:lnTo>
                <a:close/>
                <a:moveTo>
                  <a:pt x="2810" y="26357"/>
                </a:moveTo>
                <a:lnTo>
                  <a:pt x="4766" y="27483"/>
                </a:lnTo>
                <a:lnTo>
                  <a:pt x="4755" y="27540"/>
                </a:lnTo>
                <a:lnTo>
                  <a:pt x="4744" y="27597"/>
                </a:lnTo>
                <a:lnTo>
                  <a:pt x="4744" y="27642"/>
                </a:lnTo>
                <a:lnTo>
                  <a:pt x="4766" y="27688"/>
                </a:lnTo>
                <a:lnTo>
                  <a:pt x="4789" y="27733"/>
                </a:lnTo>
                <a:lnTo>
                  <a:pt x="4812" y="27767"/>
                </a:lnTo>
                <a:lnTo>
                  <a:pt x="4846" y="27801"/>
                </a:lnTo>
                <a:lnTo>
                  <a:pt x="4892" y="27824"/>
                </a:lnTo>
                <a:lnTo>
                  <a:pt x="4937" y="27836"/>
                </a:lnTo>
                <a:lnTo>
                  <a:pt x="4983" y="27847"/>
                </a:lnTo>
                <a:lnTo>
                  <a:pt x="4983" y="30168"/>
                </a:lnTo>
                <a:lnTo>
                  <a:pt x="4948" y="30168"/>
                </a:lnTo>
                <a:lnTo>
                  <a:pt x="4914" y="30179"/>
                </a:lnTo>
                <a:lnTo>
                  <a:pt x="4857" y="30224"/>
                </a:lnTo>
                <a:lnTo>
                  <a:pt x="4823" y="30281"/>
                </a:lnTo>
                <a:lnTo>
                  <a:pt x="4812" y="30315"/>
                </a:lnTo>
                <a:lnTo>
                  <a:pt x="4812" y="30350"/>
                </a:lnTo>
                <a:lnTo>
                  <a:pt x="4823" y="30418"/>
                </a:lnTo>
                <a:lnTo>
                  <a:pt x="2855" y="31555"/>
                </a:lnTo>
                <a:lnTo>
                  <a:pt x="2810" y="31498"/>
                </a:lnTo>
                <a:lnTo>
                  <a:pt x="2764" y="31464"/>
                </a:lnTo>
                <a:lnTo>
                  <a:pt x="2696" y="31442"/>
                </a:lnTo>
                <a:lnTo>
                  <a:pt x="2628" y="31430"/>
                </a:lnTo>
                <a:lnTo>
                  <a:pt x="2560" y="31442"/>
                </a:lnTo>
                <a:lnTo>
                  <a:pt x="2503" y="31464"/>
                </a:lnTo>
                <a:lnTo>
                  <a:pt x="2446" y="31498"/>
                </a:lnTo>
                <a:lnTo>
                  <a:pt x="2400" y="31544"/>
                </a:lnTo>
                <a:lnTo>
                  <a:pt x="489" y="30441"/>
                </a:lnTo>
                <a:lnTo>
                  <a:pt x="501" y="30395"/>
                </a:lnTo>
                <a:lnTo>
                  <a:pt x="501" y="30350"/>
                </a:lnTo>
                <a:lnTo>
                  <a:pt x="501" y="30304"/>
                </a:lnTo>
                <a:lnTo>
                  <a:pt x="489" y="30259"/>
                </a:lnTo>
                <a:lnTo>
                  <a:pt x="466" y="30224"/>
                </a:lnTo>
                <a:lnTo>
                  <a:pt x="444" y="30190"/>
                </a:lnTo>
                <a:lnTo>
                  <a:pt x="410" y="30156"/>
                </a:lnTo>
                <a:lnTo>
                  <a:pt x="375" y="30133"/>
                </a:lnTo>
                <a:lnTo>
                  <a:pt x="330" y="30122"/>
                </a:lnTo>
                <a:lnTo>
                  <a:pt x="284" y="30111"/>
                </a:lnTo>
                <a:lnTo>
                  <a:pt x="284" y="27847"/>
                </a:lnTo>
                <a:lnTo>
                  <a:pt x="330" y="27836"/>
                </a:lnTo>
                <a:lnTo>
                  <a:pt x="375" y="27813"/>
                </a:lnTo>
                <a:lnTo>
                  <a:pt x="410" y="27790"/>
                </a:lnTo>
                <a:lnTo>
                  <a:pt x="444" y="27767"/>
                </a:lnTo>
                <a:lnTo>
                  <a:pt x="478" y="27722"/>
                </a:lnTo>
                <a:lnTo>
                  <a:pt x="489" y="27688"/>
                </a:lnTo>
                <a:lnTo>
                  <a:pt x="512" y="27642"/>
                </a:lnTo>
                <a:lnTo>
                  <a:pt x="512" y="27597"/>
                </a:lnTo>
                <a:lnTo>
                  <a:pt x="501" y="27540"/>
                </a:lnTo>
                <a:lnTo>
                  <a:pt x="489" y="27494"/>
                </a:lnTo>
                <a:lnTo>
                  <a:pt x="2446" y="26368"/>
                </a:lnTo>
                <a:lnTo>
                  <a:pt x="2480" y="26402"/>
                </a:lnTo>
                <a:lnTo>
                  <a:pt x="2525" y="26436"/>
                </a:lnTo>
                <a:lnTo>
                  <a:pt x="2571" y="26459"/>
                </a:lnTo>
                <a:lnTo>
                  <a:pt x="2685" y="26459"/>
                </a:lnTo>
                <a:lnTo>
                  <a:pt x="2730" y="26436"/>
                </a:lnTo>
                <a:lnTo>
                  <a:pt x="2776" y="26402"/>
                </a:lnTo>
                <a:lnTo>
                  <a:pt x="2810" y="26357"/>
                </a:lnTo>
                <a:close/>
                <a:moveTo>
                  <a:pt x="40758" y="26368"/>
                </a:moveTo>
                <a:lnTo>
                  <a:pt x="42760" y="27528"/>
                </a:lnTo>
                <a:lnTo>
                  <a:pt x="42749" y="27597"/>
                </a:lnTo>
                <a:lnTo>
                  <a:pt x="42760" y="27665"/>
                </a:lnTo>
                <a:lnTo>
                  <a:pt x="42794" y="27710"/>
                </a:lnTo>
                <a:lnTo>
                  <a:pt x="42851" y="27756"/>
                </a:lnTo>
                <a:lnTo>
                  <a:pt x="42908" y="27767"/>
                </a:lnTo>
                <a:lnTo>
                  <a:pt x="42908" y="30156"/>
                </a:lnTo>
                <a:lnTo>
                  <a:pt x="42874" y="30156"/>
                </a:lnTo>
                <a:lnTo>
                  <a:pt x="42840" y="30168"/>
                </a:lnTo>
                <a:lnTo>
                  <a:pt x="42783" y="30213"/>
                </a:lnTo>
                <a:lnTo>
                  <a:pt x="42737" y="30281"/>
                </a:lnTo>
                <a:lnTo>
                  <a:pt x="42726" y="30315"/>
                </a:lnTo>
                <a:lnTo>
                  <a:pt x="42726" y="30350"/>
                </a:lnTo>
                <a:lnTo>
                  <a:pt x="42726" y="30384"/>
                </a:lnTo>
                <a:lnTo>
                  <a:pt x="42737" y="30418"/>
                </a:lnTo>
                <a:lnTo>
                  <a:pt x="40758" y="31567"/>
                </a:lnTo>
                <a:lnTo>
                  <a:pt x="40724" y="31521"/>
                </a:lnTo>
                <a:lnTo>
                  <a:pt x="40679" y="31487"/>
                </a:lnTo>
                <a:lnTo>
                  <a:pt x="40622" y="31464"/>
                </a:lnTo>
                <a:lnTo>
                  <a:pt x="40565" y="31453"/>
                </a:lnTo>
                <a:lnTo>
                  <a:pt x="40497" y="31464"/>
                </a:lnTo>
                <a:lnTo>
                  <a:pt x="40440" y="31487"/>
                </a:lnTo>
                <a:lnTo>
                  <a:pt x="40394" y="31521"/>
                </a:lnTo>
                <a:lnTo>
                  <a:pt x="40360" y="31567"/>
                </a:lnTo>
                <a:lnTo>
                  <a:pt x="38392" y="30429"/>
                </a:lnTo>
                <a:lnTo>
                  <a:pt x="38403" y="30384"/>
                </a:lnTo>
                <a:lnTo>
                  <a:pt x="38403" y="30350"/>
                </a:lnTo>
                <a:lnTo>
                  <a:pt x="38403" y="30315"/>
                </a:lnTo>
                <a:lnTo>
                  <a:pt x="38392" y="30270"/>
                </a:lnTo>
                <a:lnTo>
                  <a:pt x="38369" y="30236"/>
                </a:lnTo>
                <a:lnTo>
                  <a:pt x="38347" y="30213"/>
                </a:lnTo>
                <a:lnTo>
                  <a:pt x="38290" y="30168"/>
                </a:lnTo>
                <a:lnTo>
                  <a:pt x="38256" y="30145"/>
                </a:lnTo>
                <a:lnTo>
                  <a:pt x="38210" y="30145"/>
                </a:lnTo>
                <a:lnTo>
                  <a:pt x="38210" y="27836"/>
                </a:lnTo>
                <a:lnTo>
                  <a:pt x="38256" y="27836"/>
                </a:lnTo>
                <a:lnTo>
                  <a:pt x="38301" y="27813"/>
                </a:lnTo>
                <a:lnTo>
                  <a:pt x="38335" y="27790"/>
                </a:lnTo>
                <a:lnTo>
                  <a:pt x="38369" y="27756"/>
                </a:lnTo>
                <a:lnTo>
                  <a:pt x="38403" y="27722"/>
                </a:lnTo>
                <a:lnTo>
                  <a:pt x="38415" y="27688"/>
                </a:lnTo>
                <a:lnTo>
                  <a:pt x="38438" y="27642"/>
                </a:lnTo>
                <a:lnTo>
                  <a:pt x="38438" y="27597"/>
                </a:lnTo>
                <a:lnTo>
                  <a:pt x="38426" y="27540"/>
                </a:lnTo>
                <a:lnTo>
                  <a:pt x="38415" y="27494"/>
                </a:lnTo>
                <a:lnTo>
                  <a:pt x="40360" y="26380"/>
                </a:lnTo>
                <a:lnTo>
                  <a:pt x="40394" y="26414"/>
                </a:lnTo>
                <a:lnTo>
                  <a:pt x="40440" y="26448"/>
                </a:lnTo>
                <a:lnTo>
                  <a:pt x="40497" y="26471"/>
                </a:lnTo>
                <a:lnTo>
                  <a:pt x="40565" y="26482"/>
                </a:lnTo>
                <a:lnTo>
                  <a:pt x="40622" y="26471"/>
                </a:lnTo>
                <a:lnTo>
                  <a:pt x="40679" y="26448"/>
                </a:lnTo>
                <a:lnTo>
                  <a:pt x="40724" y="26414"/>
                </a:lnTo>
                <a:lnTo>
                  <a:pt x="40758" y="26368"/>
                </a:lnTo>
                <a:close/>
                <a:moveTo>
                  <a:pt x="45468" y="26357"/>
                </a:moveTo>
                <a:lnTo>
                  <a:pt x="47470" y="27506"/>
                </a:lnTo>
                <a:lnTo>
                  <a:pt x="47458" y="27551"/>
                </a:lnTo>
                <a:lnTo>
                  <a:pt x="47447" y="27597"/>
                </a:lnTo>
                <a:lnTo>
                  <a:pt x="47458" y="27631"/>
                </a:lnTo>
                <a:lnTo>
                  <a:pt x="47470" y="27676"/>
                </a:lnTo>
                <a:lnTo>
                  <a:pt x="47481" y="27710"/>
                </a:lnTo>
                <a:lnTo>
                  <a:pt x="47504" y="27745"/>
                </a:lnTo>
                <a:lnTo>
                  <a:pt x="47538" y="27767"/>
                </a:lnTo>
                <a:lnTo>
                  <a:pt x="47572" y="27790"/>
                </a:lnTo>
                <a:lnTo>
                  <a:pt x="47606" y="27801"/>
                </a:lnTo>
                <a:lnTo>
                  <a:pt x="47652" y="27813"/>
                </a:lnTo>
                <a:lnTo>
                  <a:pt x="47652" y="30145"/>
                </a:lnTo>
                <a:lnTo>
                  <a:pt x="47606" y="30145"/>
                </a:lnTo>
                <a:lnTo>
                  <a:pt x="47572" y="30156"/>
                </a:lnTo>
                <a:lnTo>
                  <a:pt x="47538" y="30179"/>
                </a:lnTo>
                <a:lnTo>
                  <a:pt x="47515" y="30202"/>
                </a:lnTo>
                <a:lnTo>
                  <a:pt x="47492" y="30236"/>
                </a:lnTo>
                <a:lnTo>
                  <a:pt x="47470" y="30270"/>
                </a:lnTo>
                <a:lnTo>
                  <a:pt x="47458" y="30315"/>
                </a:lnTo>
                <a:lnTo>
                  <a:pt x="47458" y="30350"/>
                </a:lnTo>
                <a:lnTo>
                  <a:pt x="47458" y="30395"/>
                </a:lnTo>
                <a:lnTo>
                  <a:pt x="47470" y="30429"/>
                </a:lnTo>
                <a:lnTo>
                  <a:pt x="45490" y="31567"/>
                </a:lnTo>
                <a:lnTo>
                  <a:pt x="45456" y="31533"/>
                </a:lnTo>
                <a:lnTo>
                  <a:pt x="45411" y="31498"/>
                </a:lnTo>
                <a:lnTo>
                  <a:pt x="45354" y="31476"/>
                </a:lnTo>
                <a:lnTo>
                  <a:pt x="45297" y="31464"/>
                </a:lnTo>
                <a:lnTo>
                  <a:pt x="45240" y="31476"/>
                </a:lnTo>
                <a:lnTo>
                  <a:pt x="45195" y="31498"/>
                </a:lnTo>
                <a:lnTo>
                  <a:pt x="45149" y="31533"/>
                </a:lnTo>
                <a:lnTo>
                  <a:pt x="45115" y="31567"/>
                </a:lnTo>
                <a:lnTo>
                  <a:pt x="43124" y="30418"/>
                </a:lnTo>
                <a:lnTo>
                  <a:pt x="43136" y="30350"/>
                </a:lnTo>
                <a:lnTo>
                  <a:pt x="43124" y="30315"/>
                </a:lnTo>
                <a:lnTo>
                  <a:pt x="43124" y="30281"/>
                </a:lnTo>
                <a:lnTo>
                  <a:pt x="43079" y="30213"/>
                </a:lnTo>
                <a:lnTo>
                  <a:pt x="43022" y="30179"/>
                </a:lnTo>
                <a:lnTo>
                  <a:pt x="42954" y="30156"/>
                </a:lnTo>
                <a:lnTo>
                  <a:pt x="42954" y="27767"/>
                </a:lnTo>
                <a:lnTo>
                  <a:pt x="43022" y="27745"/>
                </a:lnTo>
                <a:lnTo>
                  <a:pt x="43067" y="27710"/>
                </a:lnTo>
                <a:lnTo>
                  <a:pt x="43101" y="27654"/>
                </a:lnTo>
                <a:lnTo>
                  <a:pt x="43113" y="27597"/>
                </a:lnTo>
                <a:lnTo>
                  <a:pt x="43101" y="27528"/>
                </a:lnTo>
                <a:lnTo>
                  <a:pt x="45126" y="26357"/>
                </a:lnTo>
                <a:lnTo>
                  <a:pt x="45160" y="26391"/>
                </a:lnTo>
                <a:lnTo>
                  <a:pt x="45206" y="26425"/>
                </a:lnTo>
                <a:lnTo>
                  <a:pt x="45251" y="26436"/>
                </a:lnTo>
                <a:lnTo>
                  <a:pt x="45297" y="26448"/>
                </a:lnTo>
                <a:lnTo>
                  <a:pt x="45354" y="26436"/>
                </a:lnTo>
                <a:lnTo>
                  <a:pt x="45399" y="26425"/>
                </a:lnTo>
                <a:lnTo>
                  <a:pt x="45433" y="26391"/>
                </a:lnTo>
                <a:lnTo>
                  <a:pt x="45468" y="26357"/>
                </a:lnTo>
                <a:close/>
                <a:moveTo>
                  <a:pt x="26505" y="26345"/>
                </a:moveTo>
                <a:lnTo>
                  <a:pt x="28507" y="27506"/>
                </a:lnTo>
                <a:lnTo>
                  <a:pt x="28495" y="27551"/>
                </a:lnTo>
                <a:lnTo>
                  <a:pt x="28495" y="27597"/>
                </a:lnTo>
                <a:lnTo>
                  <a:pt x="28495" y="27631"/>
                </a:lnTo>
                <a:lnTo>
                  <a:pt x="28507" y="27676"/>
                </a:lnTo>
                <a:lnTo>
                  <a:pt x="28518" y="27710"/>
                </a:lnTo>
                <a:lnTo>
                  <a:pt x="28552" y="27745"/>
                </a:lnTo>
                <a:lnTo>
                  <a:pt x="28575" y="27767"/>
                </a:lnTo>
                <a:lnTo>
                  <a:pt x="28609" y="27790"/>
                </a:lnTo>
                <a:lnTo>
                  <a:pt x="28643" y="27801"/>
                </a:lnTo>
                <a:lnTo>
                  <a:pt x="28689" y="27813"/>
                </a:lnTo>
                <a:lnTo>
                  <a:pt x="28689" y="30145"/>
                </a:lnTo>
                <a:lnTo>
                  <a:pt x="28655" y="30156"/>
                </a:lnTo>
                <a:lnTo>
                  <a:pt x="28609" y="30168"/>
                </a:lnTo>
                <a:lnTo>
                  <a:pt x="28552" y="30213"/>
                </a:lnTo>
                <a:lnTo>
                  <a:pt x="28530" y="30236"/>
                </a:lnTo>
                <a:lnTo>
                  <a:pt x="28518" y="30270"/>
                </a:lnTo>
                <a:lnTo>
                  <a:pt x="28507" y="30315"/>
                </a:lnTo>
                <a:lnTo>
                  <a:pt x="28495" y="30350"/>
                </a:lnTo>
                <a:lnTo>
                  <a:pt x="28507" y="30384"/>
                </a:lnTo>
                <a:lnTo>
                  <a:pt x="28518" y="30429"/>
                </a:lnTo>
                <a:lnTo>
                  <a:pt x="26505" y="31578"/>
                </a:lnTo>
                <a:lnTo>
                  <a:pt x="26471" y="31544"/>
                </a:lnTo>
                <a:lnTo>
                  <a:pt x="26437" y="31521"/>
                </a:lnTo>
                <a:lnTo>
                  <a:pt x="26391" y="31498"/>
                </a:lnTo>
                <a:lnTo>
                  <a:pt x="26289" y="31498"/>
                </a:lnTo>
                <a:lnTo>
                  <a:pt x="26243" y="31521"/>
                </a:lnTo>
                <a:lnTo>
                  <a:pt x="26209" y="31544"/>
                </a:lnTo>
                <a:lnTo>
                  <a:pt x="26175" y="31578"/>
                </a:lnTo>
                <a:lnTo>
                  <a:pt x="24173" y="30429"/>
                </a:lnTo>
                <a:lnTo>
                  <a:pt x="24173" y="30384"/>
                </a:lnTo>
                <a:lnTo>
                  <a:pt x="24184" y="30350"/>
                </a:lnTo>
                <a:lnTo>
                  <a:pt x="24173" y="30315"/>
                </a:lnTo>
                <a:lnTo>
                  <a:pt x="24161" y="30270"/>
                </a:lnTo>
                <a:lnTo>
                  <a:pt x="24150" y="30236"/>
                </a:lnTo>
                <a:lnTo>
                  <a:pt x="24127" y="30202"/>
                </a:lnTo>
                <a:lnTo>
                  <a:pt x="24070" y="30156"/>
                </a:lnTo>
                <a:lnTo>
                  <a:pt x="24036" y="30145"/>
                </a:lnTo>
                <a:lnTo>
                  <a:pt x="23991" y="30133"/>
                </a:lnTo>
                <a:lnTo>
                  <a:pt x="23991" y="27767"/>
                </a:lnTo>
                <a:lnTo>
                  <a:pt x="24048" y="27745"/>
                </a:lnTo>
                <a:lnTo>
                  <a:pt x="24093" y="27710"/>
                </a:lnTo>
                <a:lnTo>
                  <a:pt x="24127" y="27654"/>
                </a:lnTo>
                <a:lnTo>
                  <a:pt x="24139" y="27597"/>
                </a:lnTo>
                <a:lnTo>
                  <a:pt x="24127" y="27540"/>
                </a:lnTo>
                <a:lnTo>
                  <a:pt x="26175" y="26357"/>
                </a:lnTo>
                <a:lnTo>
                  <a:pt x="26209" y="26391"/>
                </a:lnTo>
                <a:lnTo>
                  <a:pt x="26243" y="26414"/>
                </a:lnTo>
                <a:lnTo>
                  <a:pt x="26289" y="26436"/>
                </a:lnTo>
                <a:lnTo>
                  <a:pt x="26391" y="26436"/>
                </a:lnTo>
                <a:lnTo>
                  <a:pt x="26437" y="26414"/>
                </a:lnTo>
                <a:lnTo>
                  <a:pt x="26471" y="26391"/>
                </a:lnTo>
                <a:lnTo>
                  <a:pt x="26505" y="26345"/>
                </a:lnTo>
                <a:close/>
                <a:moveTo>
                  <a:pt x="36015" y="26368"/>
                </a:moveTo>
                <a:lnTo>
                  <a:pt x="37960" y="27494"/>
                </a:lnTo>
                <a:lnTo>
                  <a:pt x="37948" y="27540"/>
                </a:lnTo>
                <a:lnTo>
                  <a:pt x="37937" y="27597"/>
                </a:lnTo>
                <a:lnTo>
                  <a:pt x="37948" y="27642"/>
                </a:lnTo>
                <a:lnTo>
                  <a:pt x="37960" y="27688"/>
                </a:lnTo>
                <a:lnTo>
                  <a:pt x="37983" y="27722"/>
                </a:lnTo>
                <a:lnTo>
                  <a:pt x="38005" y="27767"/>
                </a:lnTo>
                <a:lnTo>
                  <a:pt x="38039" y="27790"/>
                </a:lnTo>
                <a:lnTo>
                  <a:pt x="38085" y="27813"/>
                </a:lnTo>
                <a:lnTo>
                  <a:pt x="38119" y="27836"/>
                </a:lnTo>
                <a:lnTo>
                  <a:pt x="38165" y="27836"/>
                </a:lnTo>
                <a:lnTo>
                  <a:pt x="38165" y="30133"/>
                </a:lnTo>
                <a:lnTo>
                  <a:pt x="38130" y="30145"/>
                </a:lnTo>
                <a:lnTo>
                  <a:pt x="38096" y="30156"/>
                </a:lnTo>
                <a:lnTo>
                  <a:pt x="38062" y="30179"/>
                </a:lnTo>
                <a:lnTo>
                  <a:pt x="38028" y="30202"/>
                </a:lnTo>
                <a:lnTo>
                  <a:pt x="38005" y="30236"/>
                </a:lnTo>
                <a:lnTo>
                  <a:pt x="37994" y="30270"/>
                </a:lnTo>
                <a:lnTo>
                  <a:pt x="37983" y="30315"/>
                </a:lnTo>
                <a:lnTo>
                  <a:pt x="37971" y="30350"/>
                </a:lnTo>
                <a:lnTo>
                  <a:pt x="37983" y="30395"/>
                </a:lnTo>
                <a:lnTo>
                  <a:pt x="37994" y="30429"/>
                </a:lnTo>
                <a:lnTo>
                  <a:pt x="35992" y="31578"/>
                </a:lnTo>
                <a:lnTo>
                  <a:pt x="35958" y="31544"/>
                </a:lnTo>
                <a:lnTo>
                  <a:pt x="35924" y="31510"/>
                </a:lnTo>
                <a:lnTo>
                  <a:pt x="35867" y="31498"/>
                </a:lnTo>
                <a:lnTo>
                  <a:pt x="35821" y="31487"/>
                </a:lnTo>
                <a:lnTo>
                  <a:pt x="35764" y="31498"/>
                </a:lnTo>
                <a:lnTo>
                  <a:pt x="35719" y="31510"/>
                </a:lnTo>
                <a:lnTo>
                  <a:pt x="35685" y="31544"/>
                </a:lnTo>
                <a:lnTo>
                  <a:pt x="35651" y="31578"/>
                </a:lnTo>
                <a:lnTo>
                  <a:pt x="33694" y="30452"/>
                </a:lnTo>
                <a:lnTo>
                  <a:pt x="33705" y="30406"/>
                </a:lnTo>
                <a:lnTo>
                  <a:pt x="33705" y="30350"/>
                </a:lnTo>
                <a:lnTo>
                  <a:pt x="33705" y="30304"/>
                </a:lnTo>
                <a:lnTo>
                  <a:pt x="33694" y="30259"/>
                </a:lnTo>
                <a:lnTo>
                  <a:pt x="33671" y="30213"/>
                </a:lnTo>
                <a:lnTo>
                  <a:pt x="33637" y="30179"/>
                </a:lnTo>
                <a:lnTo>
                  <a:pt x="33603" y="30145"/>
                </a:lnTo>
                <a:lnTo>
                  <a:pt x="33569" y="30122"/>
                </a:lnTo>
                <a:lnTo>
                  <a:pt x="33523" y="30099"/>
                </a:lnTo>
                <a:lnTo>
                  <a:pt x="33478" y="30099"/>
                </a:lnTo>
                <a:lnTo>
                  <a:pt x="33478" y="27779"/>
                </a:lnTo>
                <a:lnTo>
                  <a:pt x="33535" y="27756"/>
                </a:lnTo>
                <a:lnTo>
                  <a:pt x="33592" y="27722"/>
                </a:lnTo>
                <a:lnTo>
                  <a:pt x="33626" y="27665"/>
                </a:lnTo>
                <a:lnTo>
                  <a:pt x="33637" y="27597"/>
                </a:lnTo>
                <a:lnTo>
                  <a:pt x="33637" y="27563"/>
                </a:lnTo>
                <a:lnTo>
                  <a:pt x="33626" y="27528"/>
                </a:lnTo>
                <a:lnTo>
                  <a:pt x="35628" y="26368"/>
                </a:lnTo>
                <a:lnTo>
                  <a:pt x="35662" y="26414"/>
                </a:lnTo>
                <a:lnTo>
                  <a:pt x="35707" y="26448"/>
                </a:lnTo>
                <a:lnTo>
                  <a:pt x="35764" y="26471"/>
                </a:lnTo>
                <a:lnTo>
                  <a:pt x="35878" y="26471"/>
                </a:lnTo>
                <a:lnTo>
                  <a:pt x="35935" y="26448"/>
                </a:lnTo>
                <a:lnTo>
                  <a:pt x="35980" y="26414"/>
                </a:lnTo>
                <a:lnTo>
                  <a:pt x="36015" y="26368"/>
                </a:lnTo>
                <a:close/>
                <a:moveTo>
                  <a:pt x="12320" y="26368"/>
                </a:moveTo>
                <a:lnTo>
                  <a:pt x="14242" y="27483"/>
                </a:lnTo>
                <a:lnTo>
                  <a:pt x="14231" y="27540"/>
                </a:lnTo>
                <a:lnTo>
                  <a:pt x="14219" y="27597"/>
                </a:lnTo>
                <a:lnTo>
                  <a:pt x="14231" y="27642"/>
                </a:lnTo>
                <a:lnTo>
                  <a:pt x="14242" y="27688"/>
                </a:lnTo>
                <a:lnTo>
                  <a:pt x="14265" y="27733"/>
                </a:lnTo>
                <a:lnTo>
                  <a:pt x="14288" y="27767"/>
                </a:lnTo>
                <a:lnTo>
                  <a:pt x="14333" y="27801"/>
                </a:lnTo>
                <a:lnTo>
                  <a:pt x="14367" y="27824"/>
                </a:lnTo>
                <a:lnTo>
                  <a:pt x="14413" y="27847"/>
                </a:lnTo>
                <a:lnTo>
                  <a:pt x="14470" y="27847"/>
                </a:lnTo>
                <a:lnTo>
                  <a:pt x="14470" y="30111"/>
                </a:lnTo>
                <a:lnTo>
                  <a:pt x="14413" y="30111"/>
                </a:lnTo>
                <a:lnTo>
                  <a:pt x="14379" y="30133"/>
                </a:lnTo>
                <a:lnTo>
                  <a:pt x="14333" y="30156"/>
                </a:lnTo>
                <a:lnTo>
                  <a:pt x="14299" y="30179"/>
                </a:lnTo>
                <a:lnTo>
                  <a:pt x="14276" y="30224"/>
                </a:lnTo>
                <a:lnTo>
                  <a:pt x="14253" y="30259"/>
                </a:lnTo>
                <a:lnTo>
                  <a:pt x="14242" y="30304"/>
                </a:lnTo>
                <a:lnTo>
                  <a:pt x="14231" y="30350"/>
                </a:lnTo>
                <a:lnTo>
                  <a:pt x="14242" y="30395"/>
                </a:lnTo>
                <a:lnTo>
                  <a:pt x="14253" y="30441"/>
                </a:lnTo>
                <a:lnTo>
                  <a:pt x="12274" y="31589"/>
                </a:lnTo>
                <a:lnTo>
                  <a:pt x="12240" y="31555"/>
                </a:lnTo>
                <a:lnTo>
                  <a:pt x="12206" y="31533"/>
                </a:lnTo>
                <a:lnTo>
                  <a:pt x="12160" y="31510"/>
                </a:lnTo>
                <a:lnTo>
                  <a:pt x="12058" y="31510"/>
                </a:lnTo>
                <a:lnTo>
                  <a:pt x="12024" y="31521"/>
                </a:lnTo>
                <a:lnTo>
                  <a:pt x="11978" y="31555"/>
                </a:lnTo>
                <a:lnTo>
                  <a:pt x="11956" y="31589"/>
                </a:lnTo>
                <a:lnTo>
                  <a:pt x="9942" y="30429"/>
                </a:lnTo>
                <a:lnTo>
                  <a:pt x="9954" y="30384"/>
                </a:lnTo>
                <a:lnTo>
                  <a:pt x="9954" y="30350"/>
                </a:lnTo>
                <a:lnTo>
                  <a:pt x="9954" y="30315"/>
                </a:lnTo>
                <a:lnTo>
                  <a:pt x="9942" y="30270"/>
                </a:lnTo>
                <a:lnTo>
                  <a:pt x="9931" y="30236"/>
                </a:lnTo>
                <a:lnTo>
                  <a:pt x="9908" y="30202"/>
                </a:lnTo>
                <a:lnTo>
                  <a:pt x="9840" y="30156"/>
                </a:lnTo>
                <a:lnTo>
                  <a:pt x="9806" y="30145"/>
                </a:lnTo>
                <a:lnTo>
                  <a:pt x="9772" y="30133"/>
                </a:lnTo>
                <a:lnTo>
                  <a:pt x="9772" y="27813"/>
                </a:lnTo>
                <a:lnTo>
                  <a:pt x="9806" y="27813"/>
                </a:lnTo>
                <a:lnTo>
                  <a:pt x="9851" y="27790"/>
                </a:lnTo>
                <a:lnTo>
                  <a:pt x="9885" y="27767"/>
                </a:lnTo>
                <a:lnTo>
                  <a:pt x="9908" y="27745"/>
                </a:lnTo>
                <a:lnTo>
                  <a:pt x="9931" y="27710"/>
                </a:lnTo>
                <a:lnTo>
                  <a:pt x="9954" y="27676"/>
                </a:lnTo>
                <a:lnTo>
                  <a:pt x="9965" y="27631"/>
                </a:lnTo>
                <a:lnTo>
                  <a:pt x="9965" y="27597"/>
                </a:lnTo>
                <a:lnTo>
                  <a:pt x="9965" y="27551"/>
                </a:lnTo>
                <a:lnTo>
                  <a:pt x="9954" y="27506"/>
                </a:lnTo>
                <a:lnTo>
                  <a:pt x="11910" y="26380"/>
                </a:lnTo>
                <a:lnTo>
                  <a:pt x="11944" y="26425"/>
                </a:lnTo>
                <a:lnTo>
                  <a:pt x="11990" y="26459"/>
                </a:lnTo>
                <a:lnTo>
                  <a:pt x="12047" y="26482"/>
                </a:lnTo>
                <a:lnTo>
                  <a:pt x="12104" y="26493"/>
                </a:lnTo>
                <a:lnTo>
                  <a:pt x="12172" y="26482"/>
                </a:lnTo>
                <a:lnTo>
                  <a:pt x="12229" y="26459"/>
                </a:lnTo>
                <a:lnTo>
                  <a:pt x="12274" y="26425"/>
                </a:lnTo>
                <a:lnTo>
                  <a:pt x="12320" y="26368"/>
                </a:lnTo>
                <a:close/>
                <a:moveTo>
                  <a:pt x="7553" y="26357"/>
                </a:moveTo>
                <a:lnTo>
                  <a:pt x="9533" y="27506"/>
                </a:lnTo>
                <a:lnTo>
                  <a:pt x="9521" y="27551"/>
                </a:lnTo>
                <a:lnTo>
                  <a:pt x="9510" y="27597"/>
                </a:lnTo>
                <a:lnTo>
                  <a:pt x="9510" y="27642"/>
                </a:lnTo>
                <a:lnTo>
                  <a:pt x="9533" y="27676"/>
                </a:lnTo>
                <a:lnTo>
                  <a:pt x="9544" y="27722"/>
                </a:lnTo>
                <a:lnTo>
                  <a:pt x="9578" y="27745"/>
                </a:lnTo>
                <a:lnTo>
                  <a:pt x="9601" y="27779"/>
                </a:lnTo>
                <a:lnTo>
                  <a:pt x="9635" y="27801"/>
                </a:lnTo>
                <a:lnTo>
                  <a:pt x="9681" y="27813"/>
                </a:lnTo>
                <a:lnTo>
                  <a:pt x="9726" y="27824"/>
                </a:lnTo>
                <a:lnTo>
                  <a:pt x="9726" y="30133"/>
                </a:lnTo>
                <a:lnTo>
                  <a:pt x="9681" y="30145"/>
                </a:lnTo>
                <a:lnTo>
                  <a:pt x="9646" y="30156"/>
                </a:lnTo>
                <a:lnTo>
                  <a:pt x="9612" y="30179"/>
                </a:lnTo>
                <a:lnTo>
                  <a:pt x="9578" y="30202"/>
                </a:lnTo>
                <a:lnTo>
                  <a:pt x="9555" y="30236"/>
                </a:lnTo>
                <a:lnTo>
                  <a:pt x="9533" y="30270"/>
                </a:lnTo>
                <a:lnTo>
                  <a:pt x="9521" y="30304"/>
                </a:lnTo>
                <a:lnTo>
                  <a:pt x="9521" y="30350"/>
                </a:lnTo>
                <a:lnTo>
                  <a:pt x="9521" y="30395"/>
                </a:lnTo>
                <a:lnTo>
                  <a:pt x="9533" y="30429"/>
                </a:lnTo>
                <a:lnTo>
                  <a:pt x="7508" y="31601"/>
                </a:lnTo>
                <a:lnTo>
                  <a:pt x="7485" y="31567"/>
                </a:lnTo>
                <a:lnTo>
                  <a:pt x="7451" y="31544"/>
                </a:lnTo>
                <a:lnTo>
                  <a:pt x="7417" y="31533"/>
                </a:lnTo>
                <a:lnTo>
                  <a:pt x="7371" y="31521"/>
                </a:lnTo>
                <a:lnTo>
                  <a:pt x="7326" y="31533"/>
                </a:lnTo>
                <a:lnTo>
                  <a:pt x="7292" y="31544"/>
                </a:lnTo>
                <a:lnTo>
                  <a:pt x="7258" y="31567"/>
                </a:lnTo>
                <a:lnTo>
                  <a:pt x="7235" y="31589"/>
                </a:lnTo>
                <a:lnTo>
                  <a:pt x="5176" y="30406"/>
                </a:lnTo>
                <a:lnTo>
                  <a:pt x="5187" y="30350"/>
                </a:lnTo>
                <a:lnTo>
                  <a:pt x="5176" y="30281"/>
                </a:lnTo>
                <a:lnTo>
                  <a:pt x="5142" y="30224"/>
                </a:lnTo>
                <a:lnTo>
                  <a:pt x="5096" y="30190"/>
                </a:lnTo>
                <a:lnTo>
                  <a:pt x="5028" y="30168"/>
                </a:lnTo>
                <a:lnTo>
                  <a:pt x="5028" y="27847"/>
                </a:lnTo>
                <a:lnTo>
                  <a:pt x="5074" y="27836"/>
                </a:lnTo>
                <a:lnTo>
                  <a:pt x="5119" y="27824"/>
                </a:lnTo>
                <a:lnTo>
                  <a:pt x="5153" y="27790"/>
                </a:lnTo>
                <a:lnTo>
                  <a:pt x="5187" y="27767"/>
                </a:lnTo>
                <a:lnTo>
                  <a:pt x="5210" y="27722"/>
                </a:lnTo>
                <a:lnTo>
                  <a:pt x="5233" y="27688"/>
                </a:lnTo>
                <a:lnTo>
                  <a:pt x="5244" y="27642"/>
                </a:lnTo>
                <a:lnTo>
                  <a:pt x="5256" y="27597"/>
                </a:lnTo>
                <a:lnTo>
                  <a:pt x="5244" y="27540"/>
                </a:lnTo>
                <a:lnTo>
                  <a:pt x="5233" y="27494"/>
                </a:lnTo>
                <a:lnTo>
                  <a:pt x="7189" y="26368"/>
                </a:lnTo>
                <a:lnTo>
                  <a:pt x="7223" y="26402"/>
                </a:lnTo>
                <a:lnTo>
                  <a:pt x="7269" y="26436"/>
                </a:lnTo>
                <a:lnTo>
                  <a:pt x="7314" y="26459"/>
                </a:lnTo>
                <a:lnTo>
                  <a:pt x="7428" y="26459"/>
                </a:lnTo>
                <a:lnTo>
                  <a:pt x="7474" y="26436"/>
                </a:lnTo>
                <a:lnTo>
                  <a:pt x="7519" y="26402"/>
                </a:lnTo>
                <a:lnTo>
                  <a:pt x="7553" y="26357"/>
                </a:lnTo>
                <a:close/>
                <a:moveTo>
                  <a:pt x="17052" y="26368"/>
                </a:moveTo>
                <a:lnTo>
                  <a:pt x="19043" y="27517"/>
                </a:lnTo>
                <a:lnTo>
                  <a:pt x="19031" y="27551"/>
                </a:lnTo>
                <a:lnTo>
                  <a:pt x="19031" y="27597"/>
                </a:lnTo>
                <a:lnTo>
                  <a:pt x="19031" y="27631"/>
                </a:lnTo>
                <a:lnTo>
                  <a:pt x="19043" y="27665"/>
                </a:lnTo>
                <a:lnTo>
                  <a:pt x="19077" y="27722"/>
                </a:lnTo>
                <a:lnTo>
                  <a:pt x="19134" y="27767"/>
                </a:lnTo>
                <a:lnTo>
                  <a:pt x="19168" y="27779"/>
                </a:lnTo>
                <a:lnTo>
                  <a:pt x="19202" y="27779"/>
                </a:lnTo>
                <a:lnTo>
                  <a:pt x="19202" y="30190"/>
                </a:lnTo>
                <a:lnTo>
                  <a:pt x="19145" y="30202"/>
                </a:lnTo>
                <a:lnTo>
                  <a:pt x="19099" y="30236"/>
                </a:lnTo>
                <a:lnTo>
                  <a:pt x="19065" y="30293"/>
                </a:lnTo>
                <a:lnTo>
                  <a:pt x="19054" y="30350"/>
                </a:lnTo>
                <a:lnTo>
                  <a:pt x="19065" y="30406"/>
                </a:lnTo>
                <a:lnTo>
                  <a:pt x="16995" y="31601"/>
                </a:lnTo>
                <a:lnTo>
                  <a:pt x="16961" y="31567"/>
                </a:lnTo>
                <a:lnTo>
                  <a:pt x="16927" y="31544"/>
                </a:lnTo>
                <a:lnTo>
                  <a:pt x="16893" y="31533"/>
                </a:lnTo>
                <a:lnTo>
                  <a:pt x="16847" y="31521"/>
                </a:lnTo>
                <a:lnTo>
                  <a:pt x="16813" y="31533"/>
                </a:lnTo>
                <a:lnTo>
                  <a:pt x="16767" y="31544"/>
                </a:lnTo>
                <a:lnTo>
                  <a:pt x="16733" y="31567"/>
                </a:lnTo>
                <a:lnTo>
                  <a:pt x="16711" y="31589"/>
                </a:lnTo>
                <a:lnTo>
                  <a:pt x="14708" y="30441"/>
                </a:lnTo>
                <a:lnTo>
                  <a:pt x="14720" y="30395"/>
                </a:lnTo>
                <a:lnTo>
                  <a:pt x="14720" y="30350"/>
                </a:lnTo>
                <a:lnTo>
                  <a:pt x="14720" y="30304"/>
                </a:lnTo>
                <a:lnTo>
                  <a:pt x="14708" y="30259"/>
                </a:lnTo>
                <a:lnTo>
                  <a:pt x="14686" y="30224"/>
                </a:lnTo>
                <a:lnTo>
                  <a:pt x="14663" y="30190"/>
                </a:lnTo>
                <a:lnTo>
                  <a:pt x="14629" y="30156"/>
                </a:lnTo>
                <a:lnTo>
                  <a:pt x="14595" y="30133"/>
                </a:lnTo>
                <a:lnTo>
                  <a:pt x="14549" y="30122"/>
                </a:lnTo>
                <a:lnTo>
                  <a:pt x="14515" y="30111"/>
                </a:lnTo>
                <a:lnTo>
                  <a:pt x="14515" y="27847"/>
                </a:lnTo>
                <a:lnTo>
                  <a:pt x="14561" y="27836"/>
                </a:lnTo>
                <a:lnTo>
                  <a:pt x="14595" y="27824"/>
                </a:lnTo>
                <a:lnTo>
                  <a:pt x="14640" y="27801"/>
                </a:lnTo>
                <a:lnTo>
                  <a:pt x="14674" y="27767"/>
                </a:lnTo>
                <a:lnTo>
                  <a:pt x="14697" y="27733"/>
                </a:lnTo>
                <a:lnTo>
                  <a:pt x="14720" y="27688"/>
                </a:lnTo>
                <a:lnTo>
                  <a:pt x="14731" y="27642"/>
                </a:lnTo>
                <a:lnTo>
                  <a:pt x="14731" y="27597"/>
                </a:lnTo>
                <a:lnTo>
                  <a:pt x="14731" y="27540"/>
                </a:lnTo>
                <a:lnTo>
                  <a:pt x="14720" y="27494"/>
                </a:lnTo>
                <a:lnTo>
                  <a:pt x="16642" y="26380"/>
                </a:lnTo>
                <a:lnTo>
                  <a:pt x="16688" y="26425"/>
                </a:lnTo>
                <a:lnTo>
                  <a:pt x="16733" y="26459"/>
                </a:lnTo>
                <a:lnTo>
                  <a:pt x="16790" y="26482"/>
                </a:lnTo>
                <a:lnTo>
                  <a:pt x="16915" y="26482"/>
                </a:lnTo>
                <a:lnTo>
                  <a:pt x="16972" y="26459"/>
                </a:lnTo>
                <a:lnTo>
                  <a:pt x="17018" y="26414"/>
                </a:lnTo>
                <a:lnTo>
                  <a:pt x="17052" y="26368"/>
                </a:lnTo>
                <a:close/>
                <a:moveTo>
                  <a:pt x="24150" y="30463"/>
                </a:moveTo>
                <a:lnTo>
                  <a:pt x="26152" y="31624"/>
                </a:lnTo>
                <a:lnTo>
                  <a:pt x="26141" y="31658"/>
                </a:lnTo>
                <a:lnTo>
                  <a:pt x="26141" y="31703"/>
                </a:lnTo>
                <a:lnTo>
                  <a:pt x="26141" y="31737"/>
                </a:lnTo>
                <a:lnTo>
                  <a:pt x="26152" y="31771"/>
                </a:lnTo>
                <a:lnTo>
                  <a:pt x="26186" y="31828"/>
                </a:lnTo>
                <a:lnTo>
                  <a:pt x="26243" y="31874"/>
                </a:lnTo>
                <a:lnTo>
                  <a:pt x="26277" y="31897"/>
                </a:lnTo>
                <a:lnTo>
                  <a:pt x="26323" y="31897"/>
                </a:lnTo>
                <a:lnTo>
                  <a:pt x="26323" y="34263"/>
                </a:lnTo>
                <a:lnTo>
                  <a:pt x="26255" y="34285"/>
                </a:lnTo>
                <a:lnTo>
                  <a:pt x="26198" y="34331"/>
                </a:lnTo>
                <a:lnTo>
                  <a:pt x="26164" y="34388"/>
                </a:lnTo>
                <a:lnTo>
                  <a:pt x="26152" y="34422"/>
                </a:lnTo>
                <a:lnTo>
                  <a:pt x="26141" y="34456"/>
                </a:lnTo>
                <a:lnTo>
                  <a:pt x="26152" y="34524"/>
                </a:lnTo>
                <a:lnTo>
                  <a:pt x="24184" y="35662"/>
                </a:lnTo>
                <a:lnTo>
                  <a:pt x="24139" y="35616"/>
                </a:lnTo>
                <a:lnTo>
                  <a:pt x="24082" y="35582"/>
                </a:lnTo>
                <a:lnTo>
                  <a:pt x="24025" y="35559"/>
                </a:lnTo>
                <a:lnTo>
                  <a:pt x="23957" y="35548"/>
                </a:lnTo>
                <a:lnTo>
                  <a:pt x="23900" y="35548"/>
                </a:lnTo>
                <a:lnTo>
                  <a:pt x="23843" y="35571"/>
                </a:lnTo>
                <a:lnTo>
                  <a:pt x="23786" y="35616"/>
                </a:lnTo>
                <a:lnTo>
                  <a:pt x="23752" y="35662"/>
                </a:lnTo>
                <a:lnTo>
                  <a:pt x="21773" y="34513"/>
                </a:lnTo>
                <a:lnTo>
                  <a:pt x="21773" y="34456"/>
                </a:lnTo>
                <a:lnTo>
                  <a:pt x="21761" y="34388"/>
                </a:lnTo>
                <a:lnTo>
                  <a:pt x="21738" y="34331"/>
                </a:lnTo>
                <a:lnTo>
                  <a:pt x="21682" y="34297"/>
                </a:lnTo>
                <a:lnTo>
                  <a:pt x="21625" y="34274"/>
                </a:lnTo>
                <a:lnTo>
                  <a:pt x="21625" y="31942"/>
                </a:lnTo>
                <a:lnTo>
                  <a:pt x="21670" y="31931"/>
                </a:lnTo>
                <a:lnTo>
                  <a:pt x="21704" y="31908"/>
                </a:lnTo>
                <a:lnTo>
                  <a:pt x="21738" y="31885"/>
                </a:lnTo>
                <a:lnTo>
                  <a:pt x="21773" y="31862"/>
                </a:lnTo>
                <a:lnTo>
                  <a:pt x="21795" y="31828"/>
                </a:lnTo>
                <a:lnTo>
                  <a:pt x="21818" y="31783"/>
                </a:lnTo>
                <a:lnTo>
                  <a:pt x="21829" y="31749"/>
                </a:lnTo>
                <a:lnTo>
                  <a:pt x="21829" y="31703"/>
                </a:lnTo>
                <a:lnTo>
                  <a:pt x="21829" y="31646"/>
                </a:lnTo>
                <a:lnTo>
                  <a:pt x="21818" y="31612"/>
                </a:lnTo>
                <a:lnTo>
                  <a:pt x="23775" y="30475"/>
                </a:lnTo>
                <a:lnTo>
                  <a:pt x="23809" y="30509"/>
                </a:lnTo>
                <a:lnTo>
                  <a:pt x="23854" y="30543"/>
                </a:lnTo>
                <a:lnTo>
                  <a:pt x="23911" y="30566"/>
                </a:lnTo>
                <a:lnTo>
                  <a:pt x="23957" y="30577"/>
                </a:lnTo>
                <a:lnTo>
                  <a:pt x="24014" y="30566"/>
                </a:lnTo>
                <a:lnTo>
                  <a:pt x="24070" y="30543"/>
                </a:lnTo>
                <a:lnTo>
                  <a:pt x="24116" y="30509"/>
                </a:lnTo>
                <a:lnTo>
                  <a:pt x="24150" y="30463"/>
                </a:lnTo>
                <a:close/>
                <a:moveTo>
                  <a:pt x="19361" y="30441"/>
                </a:moveTo>
                <a:lnTo>
                  <a:pt x="21363" y="31601"/>
                </a:lnTo>
                <a:lnTo>
                  <a:pt x="21352" y="31646"/>
                </a:lnTo>
                <a:lnTo>
                  <a:pt x="21340" y="31703"/>
                </a:lnTo>
                <a:lnTo>
                  <a:pt x="21352" y="31749"/>
                </a:lnTo>
                <a:lnTo>
                  <a:pt x="21363" y="31794"/>
                </a:lnTo>
                <a:lnTo>
                  <a:pt x="21386" y="31828"/>
                </a:lnTo>
                <a:lnTo>
                  <a:pt x="21409" y="31862"/>
                </a:lnTo>
                <a:lnTo>
                  <a:pt x="21443" y="31897"/>
                </a:lnTo>
                <a:lnTo>
                  <a:pt x="21488" y="31919"/>
                </a:lnTo>
                <a:lnTo>
                  <a:pt x="21534" y="31931"/>
                </a:lnTo>
                <a:lnTo>
                  <a:pt x="21579" y="31942"/>
                </a:lnTo>
                <a:lnTo>
                  <a:pt x="21579" y="34263"/>
                </a:lnTo>
                <a:lnTo>
                  <a:pt x="21545" y="34274"/>
                </a:lnTo>
                <a:lnTo>
                  <a:pt x="21511" y="34285"/>
                </a:lnTo>
                <a:lnTo>
                  <a:pt x="21454" y="34331"/>
                </a:lnTo>
                <a:lnTo>
                  <a:pt x="21409" y="34388"/>
                </a:lnTo>
                <a:lnTo>
                  <a:pt x="21397" y="34422"/>
                </a:lnTo>
                <a:lnTo>
                  <a:pt x="21397" y="34456"/>
                </a:lnTo>
                <a:lnTo>
                  <a:pt x="21397" y="34490"/>
                </a:lnTo>
                <a:lnTo>
                  <a:pt x="21409" y="34524"/>
                </a:lnTo>
                <a:lnTo>
                  <a:pt x="19418" y="35673"/>
                </a:lnTo>
                <a:lnTo>
                  <a:pt x="19372" y="35639"/>
                </a:lnTo>
                <a:lnTo>
                  <a:pt x="19327" y="35605"/>
                </a:lnTo>
                <a:lnTo>
                  <a:pt x="19281" y="35582"/>
                </a:lnTo>
                <a:lnTo>
                  <a:pt x="19213" y="35571"/>
                </a:lnTo>
                <a:lnTo>
                  <a:pt x="19156" y="35582"/>
                </a:lnTo>
                <a:lnTo>
                  <a:pt x="19111" y="35594"/>
                </a:lnTo>
                <a:lnTo>
                  <a:pt x="19065" y="35628"/>
                </a:lnTo>
                <a:lnTo>
                  <a:pt x="19031" y="35673"/>
                </a:lnTo>
                <a:lnTo>
                  <a:pt x="17029" y="34513"/>
                </a:lnTo>
                <a:lnTo>
                  <a:pt x="17040" y="34456"/>
                </a:lnTo>
                <a:lnTo>
                  <a:pt x="17029" y="34388"/>
                </a:lnTo>
                <a:lnTo>
                  <a:pt x="16995" y="34331"/>
                </a:lnTo>
                <a:lnTo>
                  <a:pt x="16949" y="34285"/>
                </a:lnTo>
                <a:lnTo>
                  <a:pt x="16881" y="34263"/>
                </a:lnTo>
                <a:lnTo>
                  <a:pt x="16881" y="31862"/>
                </a:lnTo>
                <a:lnTo>
                  <a:pt x="16938" y="31851"/>
                </a:lnTo>
                <a:lnTo>
                  <a:pt x="16984" y="31806"/>
                </a:lnTo>
                <a:lnTo>
                  <a:pt x="17006" y="31760"/>
                </a:lnTo>
                <a:lnTo>
                  <a:pt x="17018" y="31703"/>
                </a:lnTo>
                <a:lnTo>
                  <a:pt x="17006" y="31646"/>
                </a:lnTo>
                <a:lnTo>
                  <a:pt x="19077" y="30452"/>
                </a:lnTo>
                <a:lnTo>
                  <a:pt x="19111" y="30475"/>
                </a:lnTo>
                <a:lnTo>
                  <a:pt x="19145" y="30497"/>
                </a:lnTo>
                <a:lnTo>
                  <a:pt x="19179" y="30509"/>
                </a:lnTo>
                <a:lnTo>
                  <a:pt x="19213" y="30520"/>
                </a:lnTo>
                <a:lnTo>
                  <a:pt x="19259" y="30509"/>
                </a:lnTo>
                <a:lnTo>
                  <a:pt x="19304" y="30497"/>
                </a:lnTo>
                <a:lnTo>
                  <a:pt x="19338" y="30475"/>
                </a:lnTo>
                <a:lnTo>
                  <a:pt x="19361" y="30441"/>
                </a:lnTo>
                <a:close/>
                <a:moveTo>
                  <a:pt x="28882" y="30463"/>
                </a:moveTo>
                <a:lnTo>
                  <a:pt x="30918" y="31635"/>
                </a:lnTo>
                <a:lnTo>
                  <a:pt x="30907" y="31703"/>
                </a:lnTo>
                <a:lnTo>
                  <a:pt x="30918" y="31760"/>
                </a:lnTo>
                <a:lnTo>
                  <a:pt x="30953" y="31806"/>
                </a:lnTo>
                <a:lnTo>
                  <a:pt x="30998" y="31840"/>
                </a:lnTo>
                <a:lnTo>
                  <a:pt x="31055" y="31862"/>
                </a:lnTo>
                <a:lnTo>
                  <a:pt x="31055" y="34217"/>
                </a:lnTo>
                <a:lnTo>
                  <a:pt x="31009" y="34217"/>
                </a:lnTo>
                <a:lnTo>
                  <a:pt x="30975" y="34240"/>
                </a:lnTo>
                <a:lnTo>
                  <a:pt x="30930" y="34263"/>
                </a:lnTo>
                <a:lnTo>
                  <a:pt x="30896" y="34285"/>
                </a:lnTo>
                <a:lnTo>
                  <a:pt x="30873" y="34320"/>
                </a:lnTo>
                <a:lnTo>
                  <a:pt x="30850" y="34365"/>
                </a:lnTo>
                <a:lnTo>
                  <a:pt x="30839" y="34411"/>
                </a:lnTo>
                <a:lnTo>
                  <a:pt x="30839" y="34456"/>
                </a:lnTo>
                <a:lnTo>
                  <a:pt x="30839" y="34502"/>
                </a:lnTo>
                <a:lnTo>
                  <a:pt x="30850" y="34547"/>
                </a:lnTo>
                <a:lnTo>
                  <a:pt x="28905" y="35673"/>
                </a:lnTo>
                <a:lnTo>
                  <a:pt x="28871" y="35628"/>
                </a:lnTo>
                <a:lnTo>
                  <a:pt x="28825" y="35594"/>
                </a:lnTo>
                <a:lnTo>
                  <a:pt x="28768" y="35571"/>
                </a:lnTo>
                <a:lnTo>
                  <a:pt x="28655" y="35571"/>
                </a:lnTo>
                <a:lnTo>
                  <a:pt x="28598" y="35594"/>
                </a:lnTo>
                <a:lnTo>
                  <a:pt x="28552" y="35628"/>
                </a:lnTo>
                <a:lnTo>
                  <a:pt x="28507" y="35673"/>
                </a:lnTo>
                <a:lnTo>
                  <a:pt x="26516" y="34524"/>
                </a:lnTo>
                <a:lnTo>
                  <a:pt x="26539" y="34456"/>
                </a:lnTo>
                <a:lnTo>
                  <a:pt x="26528" y="34422"/>
                </a:lnTo>
                <a:lnTo>
                  <a:pt x="26516" y="34388"/>
                </a:lnTo>
                <a:lnTo>
                  <a:pt x="26482" y="34331"/>
                </a:lnTo>
                <a:lnTo>
                  <a:pt x="26425" y="34285"/>
                </a:lnTo>
                <a:lnTo>
                  <a:pt x="26368" y="34263"/>
                </a:lnTo>
                <a:lnTo>
                  <a:pt x="26368" y="31897"/>
                </a:lnTo>
                <a:lnTo>
                  <a:pt x="26402" y="31897"/>
                </a:lnTo>
                <a:lnTo>
                  <a:pt x="26437" y="31874"/>
                </a:lnTo>
                <a:lnTo>
                  <a:pt x="26493" y="31828"/>
                </a:lnTo>
                <a:lnTo>
                  <a:pt x="26528" y="31771"/>
                </a:lnTo>
                <a:lnTo>
                  <a:pt x="26539" y="31737"/>
                </a:lnTo>
                <a:lnTo>
                  <a:pt x="26539" y="31703"/>
                </a:lnTo>
                <a:lnTo>
                  <a:pt x="26539" y="31658"/>
                </a:lnTo>
                <a:lnTo>
                  <a:pt x="26528" y="31624"/>
                </a:lnTo>
                <a:lnTo>
                  <a:pt x="28530" y="30463"/>
                </a:lnTo>
                <a:lnTo>
                  <a:pt x="28564" y="30509"/>
                </a:lnTo>
                <a:lnTo>
                  <a:pt x="28609" y="30532"/>
                </a:lnTo>
                <a:lnTo>
                  <a:pt x="28655" y="30554"/>
                </a:lnTo>
                <a:lnTo>
                  <a:pt x="28712" y="30566"/>
                </a:lnTo>
                <a:lnTo>
                  <a:pt x="28768" y="30554"/>
                </a:lnTo>
                <a:lnTo>
                  <a:pt x="28814" y="30532"/>
                </a:lnTo>
                <a:lnTo>
                  <a:pt x="28848" y="30509"/>
                </a:lnTo>
                <a:lnTo>
                  <a:pt x="28882" y="30463"/>
                </a:lnTo>
                <a:close/>
                <a:moveTo>
                  <a:pt x="14686" y="30475"/>
                </a:moveTo>
                <a:lnTo>
                  <a:pt x="16688" y="31635"/>
                </a:lnTo>
                <a:lnTo>
                  <a:pt x="16676" y="31703"/>
                </a:lnTo>
                <a:lnTo>
                  <a:pt x="16688" y="31760"/>
                </a:lnTo>
                <a:lnTo>
                  <a:pt x="16722" y="31817"/>
                </a:lnTo>
                <a:lnTo>
                  <a:pt x="16767" y="31851"/>
                </a:lnTo>
                <a:lnTo>
                  <a:pt x="16836" y="31874"/>
                </a:lnTo>
                <a:lnTo>
                  <a:pt x="16836" y="34263"/>
                </a:lnTo>
                <a:lnTo>
                  <a:pt x="16802" y="34274"/>
                </a:lnTo>
                <a:lnTo>
                  <a:pt x="16767" y="34285"/>
                </a:lnTo>
                <a:lnTo>
                  <a:pt x="16711" y="34320"/>
                </a:lnTo>
                <a:lnTo>
                  <a:pt x="16665" y="34388"/>
                </a:lnTo>
                <a:lnTo>
                  <a:pt x="16654" y="34422"/>
                </a:lnTo>
                <a:lnTo>
                  <a:pt x="16654" y="34456"/>
                </a:lnTo>
                <a:lnTo>
                  <a:pt x="16654" y="34490"/>
                </a:lnTo>
                <a:lnTo>
                  <a:pt x="16665" y="34524"/>
                </a:lnTo>
                <a:lnTo>
                  <a:pt x="14663" y="35685"/>
                </a:lnTo>
                <a:lnTo>
                  <a:pt x="14629" y="35650"/>
                </a:lnTo>
                <a:lnTo>
                  <a:pt x="14583" y="35616"/>
                </a:lnTo>
                <a:lnTo>
                  <a:pt x="14538" y="35594"/>
                </a:lnTo>
                <a:lnTo>
                  <a:pt x="14424" y="35594"/>
                </a:lnTo>
                <a:lnTo>
                  <a:pt x="14379" y="35616"/>
                </a:lnTo>
                <a:lnTo>
                  <a:pt x="14333" y="35639"/>
                </a:lnTo>
                <a:lnTo>
                  <a:pt x="14299" y="35685"/>
                </a:lnTo>
                <a:lnTo>
                  <a:pt x="12320" y="34536"/>
                </a:lnTo>
                <a:lnTo>
                  <a:pt x="12331" y="34490"/>
                </a:lnTo>
                <a:lnTo>
                  <a:pt x="12331" y="34456"/>
                </a:lnTo>
                <a:lnTo>
                  <a:pt x="12331" y="34411"/>
                </a:lnTo>
                <a:lnTo>
                  <a:pt x="12320" y="34376"/>
                </a:lnTo>
                <a:lnTo>
                  <a:pt x="12297" y="34342"/>
                </a:lnTo>
                <a:lnTo>
                  <a:pt x="12274" y="34308"/>
                </a:lnTo>
                <a:lnTo>
                  <a:pt x="12217" y="34263"/>
                </a:lnTo>
                <a:lnTo>
                  <a:pt x="12183" y="34251"/>
                </a:lnTo>
                <a:lnTo>
                  <a:pt x="12138" y="34240"/>
                </a:lnTo>
                <a:lnTo>
                  <a:pt x="12138" y="31885"/>
                </a:lnTo>
                <a:lnTo>
                  <a:pt x="12206" y="31862"/>
                </a:lnTo>
                <a:lnTo>
                  <a:pt x="12251" y="31828"/>
                </a:lnTo>
                <a:lnTo>
                  <a:pt x="12286" y="31771"/>
                </a:lnTo>
                <a:lnTo>
                  <a:pt x="12297" y="31703"/>
                </a:lnTo>
                <a:lnTo>
                  <a:pt x="12286" y="31635"/>
                </a:lnTo>
                <a:lnTo>
                  <a:pt x="14276" y="30486"/>
                </a:lnTo>
                <a:lnTo>
                  <a:pt x="14310" y="30532"/>
                </a:lnTo>
                <a:lnTo>
                  <a:pt x="14356" y="30566"/>
                </a:lnTo>
                <a:lnTo>
                  <a:pt x="14413" y="30588"/>
                </a:lnTo>
                <a:lnTo>
                  <a:pt x="14481" y="30600"/>
                </a:lnTo>
                <a:lnTo>
                  <a:pt x="14538" y="30588"/>
                </a:lnTo>
                <a:lnTo>
                  <a:pt x="14595" y="30566"/>
                </a:lnTo>
                <a:lnTo>
                  <a:pt x="14652" y="30520"/>
                </a:lnTo>
                <a:lnTo>
                  <a:pt x="14686" y="30475"/>
                </a:lnTo>
                <a:close/>
                <a:moveTo>
                  <a:pt x="38369" y="30463"/>
                </a:moveTo>
                <a:lnTo>
                  <a:pt x="40337" y="31601"/>
                </a:lnTo>
                <a:lnTo>
                  <a:pt x="40326" y="31646"/>
                </a:lnTo>
                <a:lnTo>
                  <a:pt x="40314" y="31703"/>
                </a:lnTo>
                <a:lnTo>
                  <a:pt x="40326" y="31749"/>
                </a:lnTo>
                <a:lnTo>
                  <a:pt x="40337" y="31783"/>
                </a:lnTo>
                <a:lnTo>
                  <a:pt x="40360" y="31828"/>
                </a:lnTo>
                <a:lnTo>
                  <a:pt x="40383" y="31862"/>
                </a:lnTo>
                <a:lnTo>
                  <a:pt x="40417" y="31897"/>
                </a:lnTo>
                <a:lnTo>
                  <a:pt x="40451" y="31919"/>
                </a:lnTo>
                <a:lnTo>
                  <a:pt x="40497" y="31931"/>
                </a:lnTo>
                <a:lnTo>
                  <a:pt x="40542" y="31942"/>
                </a:lnTo>
                <a:lnTo>
                  <a:pt x="40542" y="34251"/>
                </a:lnTo>
                <a:lnTo>
                  <a:pt x="40497" y="34251"/>
                </a:lnTo>
                <a:lnTo>
                  <a:pt x="40462" y="34274"/>
                </a:lnTo>
                <a:lnTo>
                  <a:pt x="40428" y="34285"/>
                </a:lnTo>
                <a:lnTo>
                  <a:pt x="40406" y="34320"/>
                </a:lnTo>
                <a:lnTo>
                  <a:pt x="40383" y="34342"/>
                </a:lnTo>
                <a:lnTo>
                  <a:pt x="40360" y="34376"/>
                </a:lnTo>
                <a:lnTo>
                  <a:pt x="40349" y="34411"/>
                </a:lnTo>
                <a:lnTo>
                  <a:pt x="40349" y="34456"/>
                </a:lnTo>
                <a:lnTo>
                  <a:pt x="40349" y="34490"/>
                </a:lnTo>
                <a:lnTo>
                  <a:pt x="40360" y="34536"/>
                </a:lnTo>
                <a:lnTo>
                  <a:pt x="38358" y="35696"/>
                </a:lnTo>
                <a:lnTo>
                  <a:pt x="38324" y="35650"/>
                </a:lnTo>
                <a:lnTo>
                  <a:pt x="38290" y="35628"/>
                </a:lnTo>
                <a:lnTo>
                  <a:pt x="38244" y="35605"/>
                </a:lnTo>
                <a:lnTo>
                  <a:pt x="38142" y="35605"/>
                </a:lnTo>
                <a:lnTo>
                  <a:pt x="38096" y="35628"/>
                </a:lnTo>
                <a:lnTo>
                  <a:pt x="38062" y="35650"/>
                </a:lnTo>
                <a:lnTo>
                  <a:pt x="38028" y="35685"/>
                </a:lnTo>
                <a:lnTo>
                  <a:pt x="36049" y="34547"/>
                </a:lnTo>
                <a:lnTo>
                  <a:pt x="36071" y="34502"/>
                </a:lnTo>
                <a:lnTo>
                  <a:pt x="36071" y="34456"/>
                </a:lnTo>
                <a:lnTo>
                  <a:pt x="36071" y="34411"/>
                </a:lnTo>
                <a:lnTo>
                  <a:pt x="36060" y="34365"/>
                </a:lnTo>
                <a:lnTo>
                  <a:pt x="36037" y="34320"/>
                </a:lnTo>
                <a:lnTo>
                  <a:pt x="36003" y="34285"/>
                </a:lnTo>
                <a:lnTo>
                  <a:pt x="35969" y="34251"/>
                </a:lnTo>
                <a:lnTo>
                  <a:pt x="35935" y="34229"/>
                </a:lnTo>
                <a:lnTo>
                  <a:pt x="35889" y="34217"/>
                </a:lnTo>
                <a:lnTo>
                  <a:pt x="35844" y="34206"/>
                </a:lnTo>
                <a:lnTo>
                  <a:pt x="35844" y="31908"/>
                </a:lnTo>
                <a:lnTo>
                  <a:pt x="35878" y="31897"/>
                </a:lnTo>
                <a:lnTo>
                  <a:pt x="35912" y="31885"/>
                </a:lnTo>
                <a:lnTo>
                  <a:pt x="35980" y="31840"/>
                </a:lnTo>
                <a:lnTo>
                  <a:pt x="36015" y="31771"/>
                </a:lnTo>
                <a:lnTo>
                  <a:pt x="36026" y="31737"/>
                </a:lnTo>
                <a:lnTo>
                  <a:pt x="36026" y="31703"/>
                </a:lnTo>
                <a:lnTo>
                  <a:pt x="36026" y="31658"/>
                </a:lnTo>
                <a:lnTo>
                  <a:pt x="36015" y="31624"/>
                </a:lnTo>
                <a:lnTo>
                  <a:pt x="38005" y="30463"/>
                </a:lnTo>
                <a:lnTo>
                  <a:pt x="38039" y="30509"/>
                </a:lnTo>
                <a:lnTo>
                  <a:pt x="38085" y="30543"/>
                </a:lnTo>
                <a:lnTo>
                  <a:pt x="38130" y="30554"/>
                </a:lnTo>
                <a:lnTo>
                  <a:pt x="38187" y="30566"/>
                </a:lnTo>
                <a:lnTo>
                  <a:pt x="38244" y="30554"/>
                </a:lnTo>
                <a:lnTo>
                  <a:pt x="38290" y="30543"/>
                </a:lnTo>
                <a:lnTo>
                  <a:pt x="38335" y="30509"/>
                </a:lnTo>
                <a:lnTo>
                  <a:pt x="38369" y="30463"/>
                </a:lnTo>
                <a:close/>
                <a:moveTo>
                  <a:pt x="36037" y="34593"/>
                </a:moveTo>
                <a:lnTo>
                  <a:pt x="38005" y="35730"/>
                </a:lnTo>
                <a:lnTo>
                  <a:pt x="37994" y="35764"/>
                </a:lnTo>
                <a:lnTo>
                  <a:pt x="37994" y="35810"/>
                </a:lnTo>
                <a:lnTo>
                  <a:pt x="37994" y="35844"/>
                </a:lnTo>
                <a:lnTo>
                  <a:pt x="38005" y="35878"/>
                </a:lnTo>
                <a:lnTo>
                  <a:pt x="38039" y="35935"/>
                </a:lnTo>
                <a:lnTo>
                  <a:pt x="38096" y="35980"/>
                </a:lnTo>
                <a:lnTo>
                  <a:pt x="38130" y="35992"/>
                </a:lnTo>
                <a:lnTo>
                  <a:pt x="38165" y="36003"/>
                </a:lnTo>
                <a:lnTo>
                  <a:pt x="38165" y="38290"/>
                </a:lnTo>
                <a:lnTo>
                  <a:pt x="38119" y="38301"/>
                </a:lnTo>
                <a:lnTo>
                  <a:pt x="38074" y="38324"/>
                </a:lnTo>
                <a:lnTo>
                  <a:pt x="38028" y="38346"/>
                </a:lnTo>
                <a:lnTo>
                  <a:pt x="37994" y="38381"/>
                </a:lnTo>
                <a:lnTo>
                  <a:pt x="37960" y="38415"/>
                </a:lnTo>
                <a:lnTo>
                  <a:pt x="37937" y="38460"/>
                </a:lnTo>
                <a:lnTo>
                  <a:pt x="37926" y="38506"/>
                </a:lnTo>
                <a:lnTo>
                  <a:pt x="37926" y="38563"/>
                </a:lnTo>
                <a:lnTo>
                  <a:pt x="37926" y="38619"/>
                </a:lnTo>
                <a:lnTo>
                  <a:pt x="37948" y="38665"/>
                </a:lnTo>
                <a:lnTo>
                  <a:pt x="36003" y="39780"/>
                </a:lnTo>
                <a:lnTo>
                  <a:pt x="35969" y="39746"/>
                </a:lnTo>
                <a:lnTo>
                  <a:pt x="35924" y="39711"/>
                </a:lnTo>
                <a:lnTo>
                  <a:pt x="35878" y="39689"/>
                </a:lnTo>
                <a:lnTo>
                  <a:pt x="35764" y="39689"/>
                </a:lnTo>
                <a:lnTo>
                  <a:pt x="35707" y="39711"/>
                </a:lnTo>
                <a:lnTo>
                  <a:pt x="35673" y="39746"/>
                </a:lnTo>
                <a:lnTo>
                  <a:pt x="35628" y="39780"/>
                </a:lnTo>
                <a:lnTo>
                  <a:pt x="33626" y="38619"/>
                </a:lnTo>
                <a:lnTo>
                  <a:pt x="33637" y="38563"/>
                </a:lnTo>
                <a:lnTo>
                  <a:pt x="33626" y="38494"/>
                </a:lnTo>
                <a:lnTo>
                  <a:pt x="33592" y="38437"/>
                </a:lnTo>
                <a:lnTo>
                  <a:pt x="33535" y="38392"/>
                </a:lnTo>
                <a:lnTo>
                  <a:pt x="33478" y="38369"/>
                </a:lnTo>
                <a:lnTo>
                  <a:pt x="33478" y="36026"/>
                </a:lnTo>
                <a:lnTo>
                  <a:pt x="33512" y="36014"/>
                </a:lnTo>
                <a:lnTo>
                  <a:pt x="33546" y="36003"/>
                </a:lnTo>
                <a:lnTo>
                  <a:pt x="33580" y="35980"/>
                </a:lnTo>
                <a:lnTo>
                  <a:pt x="33614" y="35946"/>
                </a:lnTo>
                <a:lnTo>
                  <a:pt x="33637" y="35923"/>
                </a:lnTo>
                <a:lnTo>
                  <a:pt x="33660" y="35889"/>
                </a:lnTo>
                <a:lnTo>
                  <a:pt x="33671" y="35844"/>
                </a:lnTo>
                <a:lnTo>
                  <a:pt x="33671" y="35810"/>
                </a:lnTo>
                <a:lnTo>
                  <a:pt x="33660" y="35764"/>
                </a:lnTo>
                <a:lnTo>
                  <a:pt x="33649" y="35719"/>
                </a:lnTo>
                <a:lnTo>
                  <a:pt x="35605" y="34593"/>
                </a:lnTo>
                <a:lnTo>
                  <a:pt x="35651" y="34638"/>
                </a:lnTo>
                <a:lnTo>
                  <a:pt x="35696" y="34672"/>
                </a:lnTo>
                <a:lnTo>
                  <a:pt x="35753" y="34695"/>
                </a:lnTo>
                <a:lnTo>
                  <a:pt x="35821" y="34706"/>
                </a:lnTo>
                <a:lnTo>
                  <a:pt x="35889" y="34695"/>
                </a:lnTo>
                <a:lnTo>
                  <a:pt x="35946" y="34672"/>
                </a:lnTo>
                <a:lnTo>
                  <a:pt x="35992" y="34638"/>
                </a:lnTo>
                <a:lnTo>
                  <a:pt x="36037" y="34593"/>
                </a:lnTo>
                <a:close/>
                <a:moveTo>
                  <a:pt x="31282" y="34593"/>
                </a:moveTo>
                <a:lnTo>
                  <a:pt x="33250" y="35719"/>
                </a:lnTo>
                <a:lnTo>
                  <a:pt x="33239" y="35764"/>
                </a:lnTo>
                <a:lnTo>
                  <a:pt x="33228" y="35810"/>
                </a:lnTo>
                <a:lnTo>
                  <a:pt x="33228" y="35844"/>
                </a:lnTo>
                <a:lnTo>
                  <a:pt x="33239" y="35889"/>
                </a:lnTo>
                <a:lnTo>
                  <a:pt x="33262" y="35923"/>
                </a:lnTo>
                <a:lnTo>
                  <a:pt x="33285" y="35958"/>
                </a:lnTo>
                <a:lnTo>
                  <a:pt x="33319" y="35980"/>
                </a:lnTo>
                <a:lnTo>
                  <a:pt x="33353" y="36003"/>
                </a:lnTo>
                <a:lnTo>
                  <a:pt x="33387" y="36014"/>
                </a:lnTo>
                <a:lnTo>
                  <a:pt x="33432" y="36026"/>
                </a:lnTo>
                <a:lnTo>
                  <a:pt x="33432" y="38369"/>
                </a:lnTo>
                <a:lnTo>
                  <a:pt x="33364" y="38392"/>
                </a:lnTo>
                <a:lnTo>
                  <a:pt x="33307" y="38437"/>
                </a:lnTo>
                <a:lnTo>
                  <a:pt x="33273" y="38494"/>
                </a:lnTo>
                <a:lnTo>
                  <a:pt x="33262" y="38563"/>
                </a:lnTo>
                <a:lnTo>
                  <a:pt x="33273" y="38631"/>
                </a:lnTo>
                <a:lnTo>
                  <a:pt x="31260" y="39791"/>
                </a:lnTo>
                <a:lnTo>
                  <a:pt x="31226" y="39746"/>
                </a:lnTo>
                <a:lnTo>
                  <a:pt x="31180" y="39711"/>
                </a:lnTo>
                <a:lnTo>
                  <a:pt x="31135" y="39700"/>
                </a:lnTo>
                <a:lnTo>
                  <a:pt x="31078" y="39689"/>
                </a:lnTo>
                <a:lnTo>
                  <a:pt x="31021" y="39700"/>
                </a:lnTo>
                <a:lnTo>
                  <a:pt x="30975" y="39711"/>
                </a:lnTo>
                <a:lnTo>
                  <a:pt x="30930" y="39746"/>
                </a:lnTo>
                <a:lnTo>
                  <a:pt x="30896" y="39791"/>
                </a:lnTo>
                <a:lnTo>
                  <a:pt x="28871" y="38619"/>
                </a:lnTo>
                <a:lnTo>
                  <a:pt x="28882" y="38563"/>
                </a:lnTo>
                <a:lnTo>
                  <a:pt x="28871" y="38494"/>
                </a:lnTo>
                <a:lnTo>
                  <a:pt x="28837" y="38449"/>
                </a:lnTo>
                <a:lnTo>
                  <a:pt x="28791" y="38415"/>
                </a:lnTo>
                <a:lnTo>
                  <a:pt x="28734" y="38392"/>
                </a:lnTo>
                <a:lnTo>
                  <a:pt x="28734" y="36037"/>
                </a:lnTo>
                <a:lnTo>
                  <a:pt x="28780" y="36037"/>
                </a:lnTo>
                <a:lnTo>
                  <a:pt x="28814" y="36014"/>
                </a:lnTo>
                <a:lnTo>
                  <a:pt x="28859" y="35992"/>
                </a:lnTo>
                <a:lnTo>
                  <a:pt x="28882" y="35969"/>
                </a:lnTo>
                <a:lnTo>
                  <a:pt x="28916" y="35935"/>
                </a:lnTo>
                <a:lnTo>
                  <a:pt x="28928" y="35889"/>
                </a:lnTo>
                <a:lnTo>
                  <a:pt x="28939" y="35844"/>
                </a:lnTo>
                <a:lnTo>
                  <a:pt x="28950" y="35810"/>
                </a:lnTo>
                <a:lnTo>
                  <a:pt x="28939" y="35753"/>
                </a:lnTo>
                <a:lnTo>
                  <a:pt x="28928" y="35707"/>
                </a:lnTo>
                <a:lnTo>
                  <a:pt x="30873" y="34593"/>
                </a:lnTo>
                <a:lnTo>
                  <a:pt x="30907" y="34638"/>
                </a:lnTo>
                <a:lnTo>
                  <a:pt x="30964" y="34672"/>
                </a:lnTo>
                <a:lnTo>
                  <a:pt x="31021" y="34695"/>
                </a:lnTo>
                <a:lnTo>
                  <a:pt x="31078" y="34706"/>
                </a:lnTo>
                <a:lnTo>
                  <a:pt x="31146" y="34695"/>
                </a:lnTo>
                <a:lnTo>
                  <a:pt x="31203" y="34672"/>
                </a:lnTo>
                <a:lnTo>
                  <a:pt x="31248" y="34638"/>
                </a:lnTo>
                <a:lnTo>
                  <a:pt x="31282" y="34593"/>
                </a:lnTo>
                <a:close/>
                <a:moveTo>
                  <a:pt x="17018" y="34558"/>
                </a:moveTo>
                <a:lnTo>
                  <a:pt x="19008" y="35707"/>
                </a:lnTo>
                <a:lnTo>
                  <a:pt x="18997" y="35753"/>
                </a:lnTo>
                <a:lnTo>
                  <a:pt x="18986" y="35810"/>
                </a:lnTo>
                <a:lnTo>
                  <a:pt x="18986" y="35844"/>
                </a:lnTo>
                <a:lnTo>
                  <a:pt x="19008" y="35889"/>
                </a:lnTo>
                <a:lnTo>
                  <a:pt x="19020" y="35935"/>
                </a:lnTo>
                <a:lnTo>
                  <a:pt x="19054" y="35969"/>
                </a:lnTo>
                <a:lnTo>
                  <a:pt x="19088" y="35992"/>
                </a:lnTo>
                <a:lnTo>
                  <a:pt x="19122" y="36014"/>
                </a:lnTo>
                <a:lnTo>
                  <a:pt x="19156" y="36026"/>
                </a:lnTo>
                <a:lnTo>
                  <a:pt x="19202" y="36037"/>
                </a:lnTo>
                <a:lnTo>
                  <a:pt x="19202" y="38381"/>
                </a:lnTo>
                <a:lnTo>
                  <a:pt x="19145" y="38403"/>
                </a:lnTo>
                <a:lnTo>
                  <a:pt x="19088" y="38437"/>
                </a:lnTo>
                <a:lnTo>
                  <a:pt x="19054" y="38494"/>
                </a:lnTo>
                <a:lnTo>
                  <a:pt x="19043" y="38563"/>
                </a:lnTo>
                <a:lnTo>
                  <a:pt x="19054" y="38631"/>
                </a:lnTo>
                <a:lnTo>
                  <a:pt x="17006" y="39802"/>
                </a:lnTo>
                <a:lnTo>
                  <a:pt x="16984" y="39768"/>
                </a:lnTo>
                <a:lnTo>
                  <a:pt x="16938" y="39746"/>
                </a:lnTo>
                <a:lnTo>
                  <a:pt x="16893" y="39723"/>
                </a:lnTo>
                <a:lnTo>
                  <a:pt x="16847" y="39711"/>
                </a:lnTo>
                <a:lnTo>
                  <a:pt x="16802" y="39723"/>
                </a:lnTo>
                <a:lnTo>
                  <a:pt x="16756" y="39734"/>
                </a:lnTo>
                <a:lnTo>
                  <a:pt x="16722" y="39768"/>
                </a:lnTo>
                <a:lnTo>
                  <a:pt x="16699" y="39791"/>
                </a:lnTo>
                <a:lnTo>
                  <a:pt x="14708" y="38642"/>
                </a:lnTo>
                <a:lnTo>
                  <a:pt x="14720" y="38608"/>
                </a:lnTo>
                <a:lnTo>
                  <a:pt x="14720" y="38563"/>
                </a:lnTo>
                <a:lnTo>
                  <a:pt x="14720" y="38517"/>
                </a:lnTo>
                <a:lnTo>
                  <a:pt x="14708" y="38472"/>
                </a:lnTo>
                <a:lnTo>
                  <a:pt x="14686" y="38437"/>
                </a:lnTo>
                <a:lnTo>
                  <a:pt x="14663" y="38403"/>
                </a:lnTo>
                <a:lnTo>
                  <a:pt x="14629" y="38369"/>
                </a:lnTo>
                <a:lnTo>
                  <a:pt x="14595" y="38346"/>
                </a:lnTo>
                <a:lnTo>
                  <a:pt x="14549" y="38335"/>
                </a:lnTo>
                <a:lnTo>
                  <a:pt x="14515" y="38324"/>
                </a:lnTo>
                <a:lnTo>
                  <a:pt x="14515" y="36014"/>
                </a:lnTo>
                <a:lnTo>
                  <a:pt x="14549" y="36003"/>
                </a:lnTo>
                <a:lnTo>
                  <a:pt x="14583" y="35992"/>
                </a:lnTo>
                <a:lnTo>
                  <a:pt x="14640" y="35946"/>
                </a:lnTo>
                <a:lnTo>
                  <a:pt x="14674" y="35878"/>
                </a:lnTo>
                <a:lnTo>
                  <a:pt x="14686" y="35844"/>
                </a:lnTo>
                <a:lnTo>
                  <a:pt x="14697" y="35810"/>
                </a:lnTo>
                <a:lnTo>
                  <a:pt x="14686" y="35764"/>
                </a:lnTo>
                <a:lnTo>
                  <a:pt x="14674" y="35730"/>
                </a:lnTo>
                <a:lnTo>
                  <a:pt x="16688" y="34570"/>
                </a:lnTo>
                <a:lnTo>
                  <a:pt x="16722" y="34604"/>
                </a:lnTo>
                <a:lnTo>
                  <a:pt x="16756" y="34627"/>
                </a:lnTo>
                <a:lnTo>
                  <a:pt x="16802" y="34649"/>
                </a:lnTo>
                <a:lnTo>
                  <a:pt x="16847" y="34649"/>
                </a:lnTo>
                <a:lnTo>
                  <a:pt x="16904" y="34638"/>
                </a:lnTo>
                <a:lnTo>
                  <a:pt x="16938" y="34627"/>
                </a:lnTo>
                <a:lnTo>
                  <a:pt x="16984" y="34593"/>
                </a:lnTo>
                <a:lnTo>
                  <a:pt x="17018" y="34558"/>
                </a:lnTo>
                <a:close/>
                <a:moveTo>
                  <a:pt x="28859" y="38654"/>
                </a:moveTo>
                <a:lnTo>
                  <a:pt x="30873" y="39825"/>
                </a:lnTo>
                <a:lnTo>
                  <a:pt x="30862" y="39871"/>
                </a:lnTo>
                <a:lnTo>
                  <a:pt x="30862" y="39905"/>
                </a:lnTo>
                <a:lnTo>
                  <a:pt x="30862" y="39950"/>
                </a:lnTo>
                <a:lnTo>
                  <a:pt x="30873" y="39984"/>
                </a:lnTo>
                <a:lnTo>
                  <a:pt x="30896" y="40019"/>
                </a:lnTo>
                <a:lnTo>
                  <a:pt x="30918" y="40053"/>
                </a:lnTo>
                <a:lnTo>
                  <a:pt x="30953" y="40087"/>
                </a:lnTo>
                <a:lnTo>
                  <a:pt x="30975" y="40098"/>
                </a:lnTo>
                <a:lnTo>
                  <a:pt x="31021" y="40121"/>
                </a:lnTo>
                <a:lnTo>
                  <a:pt x="31055" y="40121"/>
                </a:lnTo>
                <a:lnTo>
                  <a:pt x="31055" y="42419"/>
                </a:lnTo>
                <a:lnTo>
                  <a:pt x="31009" y="42419"/>
                </a:lnTo>
                <a:lnTo>
                  <a:pt x="30964" y="42442"/>
                </a:lnTo>
                <a:lnTo>
                  <a:pt x="30930" y="42464"/>
                </a:lnTo>
                <a:lnTo>
                  <a:pt x="30896" y="42498"/>
                </a:lnTo>
                <a:lnTo>
                  <a:pt x="30862" y="42533"/>
                </a:lnTo>
                <a:lnTo>
                  <a:pt x="30850" y="42578"/>
                </a:lnTo>
                <a:lnTo>
                  <a:pt x="30827" y="42612"/>
                </a:lnTo>
                <a:lnTo>
                  <a:pt x="30827" y="42669"/>
                </a:lnTo>
                <a:lnTo>
                  <a:pt x="30839" y="42715"/>
                </a:lnTo>
                <a:lnTo>
                  <a:pt x="30850" y="42760"/>
                </a:lnTo>
                <a:lnTo>
                  <a:pt x="28882" y="43898"/>
                </a:lnTo>
                <a:lnTo>
                  <a:pt x="28848" y="43863"/>
                </a:lnTo>
                <a:lnTo>
                  <a:pt x="28803" y="43829"/>
                </a:lnTo>
                <a:lnTo>
                  <a:pt x="28757" y="43818"/>
                </a:lnTo>
                <a:lnTo>
                  <a:pt x="28712" y="43807"/>
                </a:lnTo>
                <a:lnTo>
                  <a:pt x="28655" y="43818"/>
                </a:lnTo>
                <a:lnTo>
                  <a:pt x="28609" y="43829"/>
                </a:lnTo>
                <a:lnTo>
                  <a:pt x="28575" y="43863"/>
                </a:lnTo>
                <a:lnTo>
                  <a:pt x="28541" y="43898"/>
                </a:lnTo>
                <a:lnTo>
                  <a:pt x="26493" y="42715"/>
                </a:lnTo>
                <a:lnTo>
                  <a:pt x="26505" y="42669"/>
                </a:lnTo>
                <a:lnTo>
                  <a:pt x="26493" y="42612"/>
                </a:lnTo>
                <a:lnTo>
                  <a:pt x="26459" y="42555"/>
                </a:lnTo>
                <a:lnTo>
                  <a:pt x="26414" y="42521"/>
                </a:lnTo>
                <a:lnTo>
                  <a:pt x="26368" y="42498"/>
                </a:lnTo>
                <a:lnTo>
                  <a:pt x="26368" y="40178"/>
                </a:lnTo>
                <a:lnTo>
                  <a:pt x="26414" y="40166"/>
                </a:lnTo>
                <a:lnTo>
                  <a:pt x="26459" y="40144"/>
                </a:lnTo>
                <a:lnTo>
                  <a:pt x="26505" y="40121"/>
                </a:lnTo>
                <a:lnTo>
                  <a:pt x="26539" y="40087"/>
                </a:lnTo>
                <a:lnTo>
                  <a:pt x="26562" y="40053"/>
                </a:lnTo>
                <a:lnTo>
                  <a:pt x="26584" y="40007"/>
                </a:lnTo>
                <a:lnTo>
                  <a:pt x="26607" y="39962"/>
                </a:lnTo>
                <a:lnTo>
                  <a:pt x="26607" y="39905"/>
                </a:lnTo>
                <a:lnTo>
                  <a:pt x="26596" y="39848"/>
                </a:lnTo>
                <a:lnTo>
                  <a:pt x="26584" y="39802"/>
                </a:lnTo>
                <a:lnTo>
                  <a:pt x="28564" y="38654"/>
                </a:lnTo>
                <a:lnTo>
                  <a:pt x="28598" y="38688"/>
                </a:lnTo>
                <a:lnTo>
                  <a:pt x="28632" y="38710"/>
                </a:lnTo>
                <a:lnTo>
                  <a:pt x="28666" y="38733"/>
                </a:lnTo>
                <a:lnTo>
                  <a:pt x="28757" y="38733"/>
                </a:lnTo>
                <a:lnTo>
                  <a:pt x="28791" y="38710"/>
                </a:lnTo>
                <a:lnTo>
                  <a:pt x="28825" y="38688"/>
                </a:lnTo>
                <a:lnTo>
                  <a:pt x="28859" y="38654"/>
                </a:lnTo>
                <a:close/>
                <a:moveTo>
                  <a:pt x="24161" y="38688"/>
                </a:moveTo>
                <a:lnTo>
                  <a:pt x="26095" y="39802"/>
                </a:lnTo>
                <a:lnTo>
                  <a:pt x="26072" y="39848"/>
                </a:lnTo>
                <a:lnTo>
                  <a:pt x="26072" y="39905"/>
                </a:lnTo>
                <a:lnTo>
                  <a:pt x="26072" y="39962"/>
                </a:lnTo>
                <a:lnTo>
                  <a:pt x="26095" y="40007"/>
                </a:lnTo>
                <a:lnTo>
                  <a:pt x="26118" y="40053"/>
                </a:lnTo>
                <a:lnTo>
                  <a:pt x="26141" y="40087"/>
                </a:lnTo>
                <a:lnTo>
                  <a:pt x="26175" y="40121"/>
                </a:lnTo>
                <a:lnTo>
                  <a:pt x="26220" y="40144"/>
                </a:lnTo>
                <a:lnTo>
                  <a:pt x="26266" y="40166"/>
                </a:lnTo>
                <a:lnTo>
                  <a:pt x="26323" y="40178"/>
                </a:lnTo>
                <a:lnTo>
                  <a:pt x="26323" y="42498"/>
                </a:lnTo>
                <a:lnTo>
                  <a:pt x="26266" y="42521"/>
                </a:lnTo>
                <a:lnTo>
                  <a:pt x="26220" y="42555"/>
                </a:lnTo>
                <a:lnTo>
                  <a:pt x="26186" y="42612"/>
                </a:lnTo>
                <a:lnTo>
                  <a:pt x="26175" y="42669"/>
                </a:lnTo>
                <a:lnTo>
                  <a:pt x="26186" y="42715"/>
                </a:lnTo>
                <a:lnTo>
                  <a:pt x="24093" y="43920"/>
                </a:lnTo>
                <a:lnTo>
                  <a:pt x="24070" y="43898"/>
                </a:lnTo>
                <a:lnTo>
                  <a:pt x="24036" y="43875"/>
                </a:lnTo>
                <a:lnTo>
                  <a:pt x="24002" y="43852"/>
                </a:lnTo>
                <a:lnTo>
                  <a:pt x="23923" y="43852"/>
                </a:lnTo>
                <a:lnTo>
                  <a:pt x="23888" y="43863"/>
                </a:lnTo>
                <a:lnTo>
                  <a:pt x="23854" y="43886"/>
                </a:lnTo>
                <a:lnTo>
                  <a:pt x="23832" y="43920"/>
                </a:lnTo>
                <a:lnTo>
                  <a:pt x="21829" y="42760"/>
                </a:lnTo>
                <a:lnTo>
                  <a:pt x="21852" y="42715"/>
                </a:lnTo>
                <a:lnTo>
                  <a:pt x="21852" y="42669"/>
                </a:lnTo>
                <a:lnTo>
                  <a:pt x="21852" y="42612"/>
                </a:lnTo>
                <a:lnTo>
                  <a:pt x="21841" y="42567"/>
                </a:lnTo>
                <a:lnTo>
                  <a:pt x="21818" y="42533"/>
                </a:lnTo>
                <a:lnTo>
                  <a:pt x="21784" y="42487"/>
                </a:lnTo>
                <a:lnTo>
                  <a:pt x="21750" y="42453"/>
                </a:lnTo>
                <a:lnTo>
                  <a:pt x="21716" y="42430"/>
                </a:lnTo>
                <a:lnTo>
                  <a:pt x="21670" y="42419"/>
                </a:lnTo>
                <a:lnTo>
                  <a:pt x="21625" y="42407"/>
                </a:lnTo>
                <a:lnTo>
                  <a:pt x="21625" y="40110"/>
                </a:lnTo>
                <a:lnTo>
                  <a:pt x="21693" y="40087"/>
                </a:lnTo>
                <a:lnTo>
                  <a:pt x="21750" y="40041"/>
                </a:lnTo>
                <a:lnTo>
                  <a:pt x="21784" y="39984"/>
                </a:lnTo>
                <a:lnTo>
                  <a:pt x="21795" y="39950"/>
                </a:lnTo>
                <a:lnTo>
                  <a:pt x="21795" y="39905"/>
                </a:lnTo>
                <a:lnTo>
                  <a:pt x="21784" y="39837"/>
                </a:lnTo>
                <a:lnTo>
                  <a:pt x="23763" y="38688"/>
                </a:lnTo>
                <a:lnTo>
                  <a:pt x="23797" y="38733"/>
                </a:lnTo>
                <a:lnTo>
                  <a:pt x="23854" y="38767"/>
                </a:lnTo>
                <a:lnTo>
                  <a:pt x="23900" y="38790"/>
                </a:lnTo>
                <a:lnTo>
                  <a:pt x="23957" y="38801"/>
                </a:lnTo>
                <a:lnTo>
                  <a:pt x="24025" y="38790"/>
                </a:lnTo>
                <a:lnTo>
                  <a:pt x="24082" y="38767"/>
                </a:lnTo>
                <a:lnTo>
                  <a:pt x="24127" y="38733"/>
                </a:lnTo>
                <a:lnTo>
                  <a:pt x="24161" y="38688"/>
                </a:lnTo>
                <a:close/>
                <a:moveTo>
                  <a:pt x="17029" y="42783"/>
                </a:moveTo>
                <a:lnTo>
                  <a:pt x="19054" y="43943"/>
                </a:lnTo>
                <a:lnTo>
                  <a:pt x="19043" y="43977"/>
                </a:lnTo>
                <a:lnTo>
                  <a:pt x="19031" y="44011"/>
                </a:lnTo>
                <a:lnTo>
                  <a:pt x="19043" y="44045"/>
                </a:lnTo>
                <a:lnTo>
                  <a:pt x="19054" y="44080"/>
                </a:lnTo>
                <a:lnTo>
                  <a:pt x="19088" y="44136"/>
                </a:lnTo>
                <a:lnTo>
                  <a:pt x="19134" y="44182"/>
                </a:lnTo>
                <a:lnTo>
                  <a:pt x="19202" y="44193"/>
                </a:lnTo>
                <a:lnTo>
                  <a:pt x="19202" y="46571"/>
                </a:lnTo>
                <a:lnTo>
                  <a:pt x="19168" y="46571"/>
                </a:lnTo>
                <a:lnTo>
                  <a:pt x="19134" y="46594"/>
                </a:lnTo>
                <a:lnTo>
                  <a:pt x="19099" y="46605"/>
                </a:lnTo>
                <a:lnTo>
                  <a:pt x="19065" y="46628"/>
                </a:lnTo>
                <a:lnTo>
                  <a:pt x="19043" y="46662"/>
                </a:lnTo>
                <a:lnTo>
                  <a:pt x="19031" y="46696"/>
                </a:lnTo>
                <a:lnTo>
                  <a:pt x="19020" y="46730"/>
                </a:lnTo>
                <a:lnTo>
                  <a:pt x="19020" y="46776"/>
                </a:lnTo>
                <a:lnTo>
                  <a:pt x="19020" y="46810"/>
                </a:lnTo>
                <a:lnTo>
                  <a:pt x="19031" y="46844"/>
                </a:lnTo>
                <a:lnTo>
                  <a:pt x="17075" y="47981"/>
                </a:lnTo>
                <a:lnTo>
                  <a:pt x="17029" y="47924"/>
                </a:lnTo>
                <a:lnTo>
                  <a:pt x="16984" y="47890"/>
                </a:lnTo>
                <a:lnTo>
                  <a:pt x="16915" y="47868"/>
                </a:lnTo>
                <a:lnTo>
                  <a:pt x="16847" y="47856"/>
                </a:lnTo>
                <a:lnTo>
                  <a:pt x="16779" y="47868"/>
                </a:lnTo>
                <a:lnTo>
                  <a:pt x="16722" y="47890"/>
                </a:lnTo>
                <a:lnTo>
                  <a:pt x="16665" y="47924"/>
                </a:lnTo>
                <a:lnTo>
                  <a:pt x="16631" y="47970"/>
                </a:lnTo>
                <a:lnTo>
                  <a:pt x="14708" y="46867"/>
                </a:lnTo>
                <a:lnTo>
                  <a:pt x="14720" y="46821"/>
                </a:lnTo>
                <a:lnTo>
                  <a:pt x="14720" y="46776"/>
                </a:lnTo>
                <a:lnTo>
                  <a:pt x="14720" y="46730"/>
                </a:lnTo>
                <a:lnTo>
                  <a:pt x="14708" y="46685"/>
                </a:lnTo>
                <a:lnTo>
                  <a:pt x="14686" y="46639"/>
                </a:lnTo>
                <a:lnTo>
                  <a:pt x="14663" y="46605"/>
                </a:lnTo>
                <a:lnTo>
                  <a:pt x="14629" y="46582"/>
                </a:lnTo>
                <a:lnTo>
                  <a:pt x="14595" y="46559"/>
                </a:lnTo>
                <a:lnTo>
                  <a:pt x="14549" y="46537"/>
                </a:lnTo>
                <a:lnTo>
                  <a:pt x="14515" y="46525"/>
                </a:lnTo>
                <a:lnTo>
                  <a:pt x="14515" y="44239"/>
                </a:lnTo>
                <a:lnTo>
                  <a:pt x="14549" y="44239"/>
                </a:lnTo>
                <a:lnTo>
                  <a:pt x="14595" y="44216"/>
                </a:lnTo>
                <a:lnTo>
                  <a:pt x="14629" y="44193"/>
                </a:lnTo>
                <a:lnTo>
                  <a:pt x="14652" y="44171"/>
                </a:lnTo>
                <a:lnTo>
                  <a:pt x="14674" y="44136"/>
                </a:lnTo>
                <a:lnTo>
                  <a:pt x="14697" y="44102"/>
                </a:lnTo>
                <a:lnTo>
                  <a:pt x="14708" y="44057"/>
                </a:lnTo>
                <a:lnTo>
                  <a:pt x="14708" y="44011"/>
                </a:lnTo>
                <a:lnTo>
                  <a:pt x="14708" y="43966"/>
                </a:lnTo>
                <a:lnTo>
                  <a:pt x="14697" y="43932"/>
                </a:lnTo>
                <a:lnTo>
                  <a:pt x="16676" y="42794"/>
                </a:lnTo>
                <a:lnTo>
                  <a:pt x="16699" y="42828"/>
                </a:lnTo>
                <a:lnTo>
                  <a:pt x="16745" y="42862"/>
                </a:lnTo>
                <a:lnTo>
                  <a:pt x="16790" y="42874"/>
                </a:lnTo>
                <a:lnTo>
                  <a:pt x="16847" y="42885"/>
                </a:lnTo>
                <a:lnTo>
                  <a:pt x="16904" y="42874"/>
                </a:lnTo>
                <a:lnTo>
                  <a:pt x="16949" y="42851"/>
                </a:lnTo>
                <a:lnTo>
                  <a:pt x="16995" y="42817"/>
                </a:lnTo>
                <a:lnTo>
                  <a:pt x="17029" y="42783"/>
                </a:lnTo>
                <a:close/>
                <a:moveTo>
                  <a:pt x="26471" y="42760"/>
                </a:moveTo>
                <a:lnTo>
                  <a:pt x="28518" y="43943"/>
                </a:lnTo>
                <a:lnTo>
                  <a:pt x="28507" y="43977"/>
                </a:lnTo>
                <a:lnTo>
                  <a:pt x="28507" y="44011"/>
                </a:lnTo>
                <a:lnTo>
                  <a:pt x="28507" y="44057"/>
                </a:lnTo>
                <a:lnTo>
                  <a:pt x="28518" y="44091"/>
                </a:lnTo>
                <a:lnTo>
                  <a:pt x="28552" y="44148"/>
                </a:lnTo>
                <a:lnTo>
                  <a:pt x="28621" y="44193"/>
                </a:lnTo>
                <a:lnTo>
                  <a:pt x="28655" y="44216"/>
                </a:lnTo>
                <a:lnTo>
                  <a:pt x="28689" y="44216"/>
                </a:lnTo>
                <a:lnTo>
                  <a:pt x="28689" y="46537"/>
                </a:lnTo>
                <a:lnTo>
                  <a:pt x="28643" y="46537"/>
                </a:lnTo>
                <a:lnTo>
                  <a:pt x="28598" y="46559"/>
                </a:lnTo>
                <a:lnTo>
                  <a:pt x="28564" y="46582"/>
                </a:lnTo>
                <a:lnTo>
                  <a:pt x="28530" y="46605"/>
                </a:lnTo>
                <a:lnTo>
                  <a:pt x="28507" y="46639"/>
                </a:lnTo>
                <a:lnTo>
                  <a:pt x="28484" y="46685"/>
                </a:lnTo>
                <a:lnTo>
                  <a:pt x="28473" y="46730"/>
                </a:lnTo>
                <a:lnTo>
                  <a:pt x="28473" y="46776"/>
                </a:lnTo>
                <a:lnTo>
                  <a:pt x="28473" y="46821"/>
                </a:lnTo>
                <a:lnTo>
                  <a:pt x="28484" y="46867"/>
                </a:lnTo>
                <a:lnTo>
                  <a:pt x="26539" y="47981"/>
                </a:lnTo>
                <a:lnTo>
                  <a:pt x="26505" y="47936"/>
                </a:lnTo>
                <a:lnTo>
                  <a:pt x="26459" y="47902"/>
                </a:lnTo>
                <a:lnTo>
                  <a:pt x="26402" y="47879"/>
                </a:lnTo>
                <a:lnTo>
                  <a:pt x="26277" y="47879"/>
                </a:lnTo>
                <a:lnTo>
                  <a:pt x="26220" y="47902"/>
                </a:lnTo>
                <a:lnTo>
                  <a:pt x="26175" y="47936"/>
                </a:lnTo>
                <a:lnTo>
                  <a:pt x="26141" y="47981"/>
                </a:lnTo>
                <a:lnTo>
                  <a:pt x="24196" y="46867"/>
                </a:lnTo>
                <a:lnTo>
                  <a:pt x="24207" y="46821"/>
                </a:lnTo>
                <a:lnTo>
                  <a:pt x="24218" y="46776"/>
                </a:lnTo>
                <a:lnTo>
                  <a:pt x="24207" y="46719"/>
                </a:lnTo>
                <a:lnTo>
                  <a:pt x="24196" y="46685"/>
                </a:lnTo>
                <a:lnTo>
                  <a:pt x="24184" y="46639"/>
                </a:lnTo>
                <a:lnTo>
                  <a:pt x="24150" y="46605"/>
                </a:lnTo>
                <a:lnTo>
                  <a:pt x="24116" y="46571"/>
                </a:lnTo>
                <a:lnTo>
                  <a:pt x="24082" y="46548"/>
                </a:lnTo>
                <a:lnTo>
                  <a:pt x="24036" y="46525"/>
                </a:lnTo>
                <a:lnTo>
                  <a:pt x="23991" y="46514"/>
                </a:lnTo>
                <a:lnTo>
                  <a:pt x="23991" y="44171"/>
                </a:lnTo>
                <a:lnTo>
                  <a:pt x="24048" y="44159"/>
                </a:lnTo>
                <a:lnTo>
                  <a:pt x="24093" y="44125"/>
                </a:lnTo>
                <a:lnTo>
                  <a:pt x="24116" y="44068"/>
                </a:lnTo>
                <a:lnTo>
                  <a:pt x="24127" y="44011"/>
                </a:lnTo>
                <a:lnTo>
                  <a:pt x="24116" y="43966"/>
                </a:lnTo>
                <a:lnTo>
                  <a:pt x="26209" y="42760"/>
                </a:lnTo>
                <a:lnTo>
                  <a:pt x="26232" y="42794"/>
                </a:lnTo>
                <a:lnTo>
                  <a:pt x="26266" y="42817"/>
                </a:lnTo>
                <a:lnTo>
                  <a:pt x="26300" y="42828"/>
                </a:lnTo>
                <a:lnTo>
                  <a:pt x="26380" y="42828"/>
                </a:lnTo>
                <a:lnTo>
                  <a:pt x="26414" y="42817"/>
                </a:lnTo>
                <a:lnTo>
                  <a:pt x="26448" y="42794"/>
                </a:lnTo>
                <a:lnTo>
                  <a:pt x="26471" y="42760"/>
                </a:lnTo>
                <a:close/>
                <a:moveTo>
                  <a:pt x="21818" y="42806"/>
                </a:moveTo>
                <a:lnTo>
                  <a:pt x="23809" y="43954"/>
                </a:lnTo>
                <a:lnTo>
                  <a:pt x="23797" y="44011"/>
                </a:lnTo>
                <a:lnTo>
                  <a:pt x="23809" y="44080"/>
                </a:lnTo>
                <a:lnTo>
                  <a:pt x="23843" y="44125"/>
                </a:lnTo>
                <a:lnTo>
                  <a:pt x="23888" y="44159"/>
                </a:lnTo>
                <a:lnTo>
                  <a:pt x="23945" y="44182"/>
                </a:lnTo>
                <a:lnTo>
                  <a:pt x="23945" y="46514"/>
                </a:lnTo>
                <a:lnTo>
                  <a:pt x="23900" y="46525"/>
                </a:lnTo>
                <a:lnTo>
                  <a:pt x="23854" y="46537"/>
                </a:lnTo>
                <a:lnTo>
                  <a:pt x="23809" y="46559"/>
                </a:lnTo>
                <a:lnTo>
                  <a:pt x="23775" y="46594"/>
                </a:lnTo>
                <a:lnTo>
                  <a:pt x="23752" y="46628"/>
                </a:lnTo>
                <a:lnTo>
                  <a:pt x="23729" y="46673"/>
                </a:lnTo>
                <a:lnTo>
                  <a:pt x="23706" y="46719"/>
                </a:lnTo>
                <a:lnTo>
                  <a:pt x="23706" y="46776"/>
                </a:lnTo>
                <a:lnTo>
                  <a:pt x="23706" y="46821"/>
                </a:lnTo>
                <a:lnTo>
                  <a:pt x="23729" y="46878"/>
                </a:lnTo>
                <a:lnTo>
                  <a:pt x="21761" y="48015"/>
                </a:lnTo>
                <a:lnTo>
                  <a:pt x="21727" y="47970"/>
                </a:lnTo>
                <a:lnTo>
                  <a:pt x="21682" y="47947"/>
                </a:lnTo>
                <a:lnTo>
                  <a:pt x="21636" y="47924"/>
                </a:lnTo>
                <a:lnTo>
                  <a:pt x="21591" y="47913"/>
                </a:lnTo>
                <a:lnTo>
                  <a:pt x="21534" y="47924"/>
                </a:lnTo>
                <a:lnTo>
                  <a:pt x="21500" y="47936"/>
                </a:lnTo>
                <a:lnTo>
                  <a:pt x="21454" y="47970"/>
                </a:lnTo>
                <a:lnTo>
                  <a:pt x="21420" y="48004"/>
                </a:lnTo>
                <a:lnTo>
                  <a:pt x="19407" y="46844"/>
                </a:lnTo>
                <a:lnTo>
                  <a:pt x="19418" y="46776"/>
                </a:lnTo>
                <a:lnTo>
                  <a:pt x="19407" y="46696"/>
                </a:lnTo>
                <a:lnTo>
                  <a:pt x="19372" y="46639"/>
                </a:lnTo>
                <a:lnTo>
                  <a:pt x="19316" y="46594"/>
                </a:lnTo>
                <a:lnTo>
                  <a:pt x="19247" y="46571"/>
                </a:lnTo>
                <a:lnTo>
                  <a:pt x="19247" y="44193"/>
                </a:lnTo>
                <a:lnTo>
                  <a:pt x="19316" y="44171"/>
                </a:lnTo>
                <a:lnTo>
                  <a:pt x="19361" y="44136"/>
                </a:lnTo>
                <a:lnTo>
                  <a:pt x="19395" y="44080"/>
                </a:lnTo>
                <a:lnTo>
                  <a:pt x="19407" y="44011"/>
                </a:lnTo>
                <a:lnTo>
                  <a:pt x="19395" y="43954"/>
                </a:lnTo>
                <a:lnTo>
                  <a:pt x="21363" y="42817"/>
                </a:lnTo>
                <a:lnTo>
                  <a:pt x="21409" y="42862"/>
                </a:lnTo>
                <a:lnTo>
                  <a:pt x="21465" y="42897"/>
                </a:lnTo>
                <a:lnTo>
                  <a:pt x="21522" y="42919"/>
                </a:lnTo>
                <a:lnTo>
                  <a:pt x="21591" y="42931"/>
                </a:lnTo>
                <a:lnTo>
                  <a:pt x="21659" y="42919"/>
                </a:lnTo>
                <a:lnTo>
                  <a:pt x="21716" y="42897"/>
                </a:lnTo>
                <a:lnTo>
                  <a:pt x="21773" y="42851"/>
                </a:lnTo>
                <a:lnTo>
                  <a:pt x="21818" y="42806"/>
                </a:lnTo>
                <a:close/>
                <a:moveTo>
                  <a:pt x="26323" y="0"/>
                </a:moveTo>
                <a:lnTo>
                  <a:pt x="26323" y="1433"/>
                </a:lnTo>
                <a:lnTo>
                  <a:pt x="26255" y="1456"/>
                </a:lnTo>
                <a:lnTo>
                  <a:pt x="26209" y="1490"/>
                </a:lnTo>
                <a:lnTo>
                  <a:pt x="26175" y="1547"/>
                </a:lnTo>
                <a:lnTo>
                  <a:pt x="26164" y="1615"/>
                </a:lnTo>
                <a:lnTo>
                  <a:pt x="26164" y="1672"/>
                </a:lnTo>
                <a:lnTo>
                  <a:pt x="24127" y="2844"/>
                </a:lnTo>
                <a:lnTo>
                  <a:pt x="24093" y="2810"/>
                </a:lnTo>
                <a:lnTo>
                  <a:pt x="24059" y="2787"/>
                </a:lnTo>
                <a:lnTo>
                  <a:pt x="24014" y="2764"/>
                </a:lnTo>
                <a:lnTo>
                  <a:pt x="23911" y="2764"/>
                </a:lnTo>
                <a:lnTo>
                  <a:pt x="23877" y="2787"/>
                </a:lnTo>
                <a:lnTo>
                  <a:pt x="23832" y="2810"/>
                </a:lnTo>
                <a:lnTo>
                  <a:pt x="23797" y="2844"/>
                </a:lnTo>
                <a:lnTo>
                  <a:pt x="21761" y="1661"/>
                </a:lnTo>
                <a:lnTo>
                  <a:pt x="21773" y="1615"/>
                </a:lnTo>
                <a:lnTo>
                  <a:pt x="21761" y="1581"/>
                </a:lnTo>
                <a:lnTo>
                  <a:pt x="21750" y="1547"/>
                </a:lnTo>
                <a:lnTo>
                  <a:pt x="21716" y="1490"/>
                </a:lnTo>
                <a:lnTo>
                  <a:pt x="21659" y="1445"/>
                </a:lnTo>
                <a:lnTo>
                  <a:pt x="21625" y="1445"/>
                </a:lnTo>
                <a:lnTo>
                  <a:pt x="21591" y="1433"/>
                </a:lnTo>
                <a:lnTo>
                  <a:pt x="21556" y="1445"/>
                </a:lnTo>
                <a:lnTo>
                  <a:pt x="21522" y="1445"/>
                </a:lnTo>
                <a:lnTo>
                  <a:pt x="21465" y="1490"/>
                </a:lnTo>
                <a:lnTo>
                  <a:pt x="21420" y="1547"/>
                </a:lnTo>
                <a:lnTo>
                  <a:pt x="21409" y="1581"/>
                </a:lnTo>
                <a:lnTo>
                  <a:pt x="21409" y="1615"/>
                </a:lnTo>
                <a:lnTo>
                  <a:pt x="21420" y="1672"/>
                </a:lnTo>
                <a:lnTo>
                  <a:pt x="19407" y="2832"/>
                </a:lnTo>
                <a:lnTo>
                  <a:pt x="19372" y="2798"/>
                </a:lnTo>
                <a:lnTo>
                  <a:pt x="19327" y="2764"/>
                </a:lnTo>
                <a:lnTo>
                  <a:pt x="19270" y="2741"/>
                </a:lnTo>
                <a:lnTo>
                  <a:pt x="19179" y="2741"/>
                </a:lnTo>
                <a:lnTo>
                  <a:pt x="19134" y="2753"/>
                </a:lnTo>
                <a:lnTo>
                  <a:pt x="19088" y="2776"/>
                </a:lnTo>
                <a:lnTo>
                  <a:pt x="19065" y="2810"/>
                </a:lnTo>
                <a:lnTo>
                  <a:pt x="19031" y="2844"/>
                </a:lnTo>
                <a:lnTo>
                  <a:pt x="19008" y="2878"/>
                </a:lnTo>
                <a:lnTo>
                  <a:pt x="18997" y="2923"/>
                </a:lnTo>
                <a:lnTo>
                  <a:pt x="18997" y="2958"/>
                </a:lnTo>
                <a:lnTo>
                  <a:pt x="18997" y="3003"/>
                </a:lnTo>
                <a:lnTo>
                  <a:pt x="19008" y="3049"/>
                </a:lnTo>
                <a:lnTo>
                  <a:pt x="19031" y="3083"/>
                </a:lnTo>
                <a:lnTo>
                  <a:pt x="19054" y="3117"/>
                </a:lnTo>
                <a:lnTo>
                  <a:pt x="19088" y="3140"/>
                </a:lnTo>
                <a:lnTo>
                  <a:pt x="19122" y="3162"/>
                </a:lnTo>
                <a:lnTo>
                  <a:pt x="19168" y="3174"/>
                </a:lnTo>
                <a:lnTo>
                  <a:pt x="19202" y="3185"/>
                </a:lnTo>
                <a:lnTo>
                  <a:pt x="19202" y="5517"/>
                </a:lnTo>
                <a:lnTo>
                  <a:pt x="19168" y="5517"/>
                </a:lnTo>
                <a:lnTo>
                  <a:pt x="19134" y="5528"/>
                </a:lnTo>
                <a:lnTo>
                  <a:pt x="19099" y="5551"/>
                </a:lnTo>
                <a:lnTo>
                  <a:pt x="19065" y="5574"/>
                </a:lnTo>
                <a:lnTo>
                  <a:pt x="19043" y="5608"/>
                </a:lnTo>
                <a:lnTo>
                  <a:pt x="19031" y="5642"/>
                </a:lnTo>
                <a:lnTo>
                  <a:pt x="19020" y="5676"/>
                </a:lnTo>
                <a:lnTo>
                  <a:pt x="19008" y="5722"/>
                </a:lnTo>
                <a:lnTo>
                  <a:pt x="19020" y="5767"/>
                </a:lnTo>
                <a:lnTo>
                  <a:pt x="19031" y="5801"/>
                </a:lnTo>
                <a:lnTo>
                  <a:pt x="19043" y="5836"/>
                </a:lnTo>
                <a:lnTo>
                  <a:pt x="19077" y="5870"/>
                </a:lnTo>
                <a:lnTo>
                  <a:pt x="19099" y="5892"/>
                </a:lnTo>
                <a:lnTo>
                  <a:pt x="19134" y="5915"/>
                </a:lnTo>
                <a:lnTo>
                  <a:pt x="19179" y="5927"/>
                </a:lnTo>
                <a:lnTo>
                  <a:pt x="19213" y="5927"/>
                </a:lnTo>
                <a:lnTo>
                  <a:pt x="19270" y="5915"/>
                </a:lnTo>
                <a:lnTo>
                  <a:pt x="19327" y="5904"/>
                </a:lnTo>
                <a:lnTo>
                  <a:pt x="19361" y="5870"/>
                </a:lnTo>
                <a:lnTo>
                  <a:pt x="19395" y="5824"/>
                </a:lnTo>
                <a:lnTo>
                  <a:pt x="21397" y="6973"/>
                </a:lnTo>
                <a:lnTo>
                  <a:pt x="21386" y="7019"/>
                </a:lnTo>
                <a:lnTo>
                  <a:pt x="21374" y="7064"/>
                </a:lnTo>
                <a:lnTo>
                  <a:pt x="21386" y="7110"/>
                </a:lnTo>
                <a:lnTo>
                  <a:pt x="21397" y="7155"/>
                </a:lnTo>
                <a:lnTo>
                  <a:pt x="21409" y="7189"/>
                </a:lnTo>
                <a:lnTo>
                  <a:pt x="21443" y="7212"/>
                </a:lnTo>
                <a:lnTo>
                  <a:pt x="21465" y="7246"/>
                </a:lnTo>
                <a:lnTo>
                  <a:pt x="21511" y="7257"/>
                </a:lnTo>
                <a:lnTo>
                  <a:pt x="21545" y="7280"/>
                </a:lnTo>
                <a:lnTo>
                  <a:pt x="21636" y="7280"/>
                </a:lnTo>
                <a:lnTo>
                  <a:pt x="21670" y="7257"/>
                </a:lnTo>
                <a:lnTo>
                  <a:pt x="21704" y="7246"/>
                </a:lnTo>
                <a:lnTo>
                  <a:pt x="21738" y="7212"/>
                </a:lnTo>
                <a:lnTo>
                  <a:pt x="21761" y="7189"/>
                </a:lnTo>
                <a:lnTo>
                  <a:pt x="21784" y="7155"/>
                </a:lnTo>
                <a:lnTo>
                  <a:pt x="21795" y="7110"/>
                </a:lnTo>
                <a:lnTo>
                  <a:pt x="21795" y="7064"/>
                </a:lnTo>
                <a:lnTo>
                  <a:pt x="21795" y="7030"/>
                </a:lnTo>
                <a:lnTo>
                  <a:pt x="21784" y="6984"/>
                </a:lnTo>
                <a:lnTo>
                  <a:pt x="23809" y="5824"/>
                </a:lnTo>
                <a:lnTo>
                  <a:pt x="23832" y="5858"/>
                </a:lnTo>
                <a:lnTo>
                  <a:pt x="23866" y="5881"/>
                </a:lnTo>
                <a:lnTo>
                  <a:pt x="23911" y="5904"/>
                </a:lnTo>
                <a:lnTo>
                  <a:pt x="24014" y="5904"/>
                </a:lnTo>
                <a:lnTo>
                  <a:pt x="24059" y="5881"/>
                </a:lnTo>
                <a:lnTo>
                  <a:pt x="24093" y="5847"/>
                </a:lnTo>
                <a:lnTo>
                  <a:pt x="24116" y="5813"/>
                </a:lnTo>
                <a:lnTo>
                  <a:pt x="26118" y="6973"/>
                </a:lnTo>
                <a:lnTo>
                  <a:pt x="26107" y="7019"/>
                </a:lnTo>
                <a:lnTo>
                  <a:pt x="26095" y="7064"/>
                </a:lnTo>
                <a:lnTo>
                  <a:pt x="26107" y="7110"/>
                </a:lnTo>
                <a:lnTo>
                  <a:pt x="26118" y="7155"/>
                </a:lnTo>
                <a:lnTo>
                  <a:pt x="26141" y="7201"/>
                </a:lnTo>
                <a:lnTo>
                  <a:pt x="26164" y="7235"/>
                </a:lnTo>
                <a:lnTo>
                  <a:pt x="26198" y="7257"/>
                </a:lnTo>
                <a:lnTo>
                  <a:pt x="26232" y="7280"/>
                </a:lnTo>
                <a:lnTo>
                  <a:pt x="26277" y="7303"/>
                </a:lnTo>
                <a:lnTo>
                  <a:pt x="26323" y="7303"/>
                </a:lnTo>
                <a:lnTo>
                  <a:pt x="26323" y="9601"/>
                </a:lnTo>
                <a:lnTo>
                  <a:pt x="26277" y="9612"/>
                </a:lnTo>
                <a:lnTo>
                  <a:pt x="26243" y="9624"/>
                </a:lnTo>
                <a:lnTo>
                  <a:pt x="26198" y="9646"/>
                </a:lnTo>
                <a:lnTo>
                  <a:pt x="26175" y="9669"/>
                </a:lnTo>
                <a:lnTo>
                  <a:pt x="26152" y="9703"/>
                </a:lnTo>
                <a:lnTo>
                  <a:pt x="26129" y="9737"/>
                </a:lnTo>
                <a:lnTo>
                  <a:pt x="26118" y="9783"/>
                </a:lnTo>
                <a:lnTo>
                  <a:pt x="26118" y="9828"/>
                </a:lnTo>
                <a:lnTo>
                  <a:pt x="26118" y="9862"/>
                </a:lnTo>
                <a:lnTo>
                  <a:pt x="26129" y="9897"/>
                </a:lnTo>
                <a:lnTo>
                  <a:pt x="24139" y="11057"/>
                </a:lnTo>
                <a:lnTo>
                  <a:pt x="24105" y="11011"/>
                </a:lnTo>
                <a:lnTo>
                  <a:pt x="24059" y="10989"/>
                </a:lnTo>
                <a:lnTo>
                  <a:pt x="24014" y="10966"/>
                </a:lnTo>
                <a:lnTo>
                  <a:pt x="23911" y="10966"/>
                </a:lnTo>
                <a:lnTo>
                  <a:pt x="23866" y="10989"/>
                </a:lnTo>
                <a:lnTo>
                  <a:pt x="23832" y="11011"/>
                </a:lnTo>
                <a:lnTo>
                  <a:pt x="23797" y="11045"/>
                </a:lnTo>
                <a:lnTo>
                  <a:pt x="21761" y="9874"/>
                </a:lnTo>
                <a:lnTo>
                  <a:pt x="21773" y="9828"/>
                </a:lnTo>
                <a:lnTo>
                  <a:pt x="21761" y="9783"/>
                </a:lnTo>
                <a:lnTo>
                  <a:pt x="21761" y="9749"/>
                </a:lnTo>
                <a:lnTo>
                  <a:pt x="21716" y="9692"/>
                </a:lnTo>
                <a:lnTo>
                  <a:pt x="21659" y="9658"/>
                </a:lnTo>
                <a:lnTo>
                  <a:pt x="21625" y="9646"/>
                </a:lnTo>
                <a:lnTo>
                  <a:pt x="21556" y="9646"/>
                </a:lnTo>
                <a:lnTo>
                  <a:pt x="21522" y="9658"/>
                </a:lnTo>
                <a:lnTo>
                  <a:pt x="21465" y="9692"/>
                </a:lnTo>
                <a:lnTo>
                  <a:pt x="21420" y="9749"/>
                </a:lnTo>
                <a:lnTo>
                  <a:pt x="21409" y="9783"/>
                </a:lnTo>
                <a:lnTo>
                  <a:pt x="21409" y="9828"/>
                </a:lnTo>
                <a:lnTo>
                  <a:pt x="21420" y="9885"/>
                </a:lnTo>
                <a:lnTo>
                  <a:pt x="19361" y="11068"/>
                </a:lnTo>
                <a:lnTo>
                  <a:pt x="19338" y="11034"/>
                </a:lnTo>
                <a:lnTo>
                  <a:pt x="19304" y="11011"/>
                </a:lnTo>
                <a:lnTo>
                  <a:pt x="19259" y="11000"/>
                </a:lnTo>
                <a:lnTo>
                  <a:pt x="19213" y="10989"/>
                </a:lnTo>
                <a:lnTo>
                  <a:pt x="19179" y="11000"/>
                </a:lnTo>
                <a:lnTo>
                  <a:pt x="19145" y="11011"/>
                </a:lnTo>
                <a:lnTo>
                  <a:pt x="19088" y="11045"/>
                </a:lnTo>
                <a:lnTo>
                  <a:pt x="19054" y="11102"/>
                </a:lnTo>
                <a:lnTo>
                  <a:pt x="19043" y="11136"/>
                </a:lnTo>
                <a:lnTo>
                  <a:pt x="19043" y="11171"/>
                </a:lnTo>
                <a:lnTo>
                  <a:pt x="19043" y="11205"/>
                </a:lnTo>
                <a:lnTo>
                  <a:pt x="19054" y="11239"/>
                </a:lnTo>
                <a:lnTo>
                  <a:pt x="19088" y="11296"/>
                </a:lnTo>
                <a:lnTo>
                  <a:pt x="19145" y="11341"/>
                </a:lnTo>
                <a:lnTo>
                  <a:pt x="19202" y="11353"/>
                </a:lnTo>
                <a:lnTo>
                  <a:pt x="19202" y="13764"/>
                </a:lnTo>
                <a:lnTo>
                  <a:pt x="19145" y="13776"/>
                </a:lnTo>
                <a:lnTo>
                  <a:pt x="19088" y="13810"/>
                </a:lnTo>
                <a:lnTo>
                  <a:pt x="19065" y="13867"/>
                </a:lnTo>
                <a:lnTo>
                  <a:pt x="19043" y="13935"/>
                </a:lnTo>
                <a:lnTo>
                  <a:pt x="19054" y="13969"/>
                </a:lnTo>
                <a:lnTo>
                  <a:pt x="19065" y="14003"/>
                </a:lnTo>
                <a:lnTo>
                  <a:pt x="19099" y="14049"/>
                </a:lnTo>
                <a:lnTo>
                  <a:pt x="19156" y="14094"/>
                </a:lnTo>
                <a:lnTo>
                  <a:pt x="19179" y="14094"/>
                </a:lnTo>
                <a:lnTo>
                  <a:pt x="19213" y="14105"/>
                </a:lnTo>
                <a:lnTo>
                  <a:pt x="19259" y="14094"/>
                </a:lnTo>
                <a:lnTo>
                  <a:pt x="19304" y="14083"/>
                </a:lnTo>
                <a:lnTo>
                  <a:pt x="19338" y="14049"/>
                </a:lnTo>
                <a:lnTo>
                  <a:pt x="19361" y="14014"/>
                </a:lnTo>
                <a:lnTo>
                  <a:pt x="21409" y="15198"/>
                </a:lnTo>
                <a:lnTo>
                  <a:pt x="21397" y="15232"/>
                </a:lnTo>
                <a:lnTo>
                  <a:pt x="21386" y="15277"/>
                </a:lnTo>
                <a:lnTo>
                  <a:pt x="21397" y="15311"/>
                </a:lnTo>
                <a:lnTo>
                  <a:pt x="21409" y="15357"/>
                </a:lnTo>
                <a:lnTo>
                  <a:pt x="21420" y="15391"/>
                </a:lnTo>
                <a:lnTo>
                  <a:pt x="21443" y="15414"/>
                </a:lnTo>
                <a:lnTo>
                  <a:pt x="21465" y="15436"/>
                </a:lnTo>
                <a:lnTo>
                  <a:pt x="21500" y="15459"/>
                </a:lnTo>
                <a:lnTo>
                  <a:pt x="21534" y="15471"/>
                </a:lnTo>
                <a:lnTo>
                  <a:pt x="21579" y="15471"/>
                </a:lnTo>
                <a:lnTo>
                  <a:pt x="21579" y="17859"/>
                </a:lnTo>
                <a:lnTo>
                  <a:pt x="21511" y="17871"/>
                </a:lnTo>
                <a:lnTo>
                  <a:pt x="21454" y="17916"/>
                </a:lnTo>
                <a:lnTo>
                  <a:pt x="21420" y="17973"/>
                </a:lnTo>
                <a:lnTo>
                  <a:pt x="21409" y="18030"/>
                </a:lnTo>
                <a:lnTo>
                  <a:pt x="21420" y="18098"/>
                </a:lnTo>
                <a:lnTo>
                  <a:pt x="19361" y="19281"/>
                </a:lnTo>
                <a:lnTo>
                  <a:pt x="19327" y="19259"/>
                </a:lnTo>
                <a:lnTo>
                  <a:pt x="19304" y="19236"/>
                </a:lnTo>
                <a:lnTo>
                  <a:pt x="19259" y="19213"/>
                </a:lnTo>
                <a:lnTo>
                  <a:pt x="19179" y="19213"/>
                </a:lnTo>
                <a:lnTo>
                  <a:pt x="19156" y="19224"/>
                </a:lnTo>
                <a:lnTo>
                  <a:pt x="19099" y="19259"/>
                </a:lnTo>
                <a:lnTo>
                  <a:pt x="19065" y="19315"/>
                </a:lnTo>
                <a:lnTo>
                  <a:pt x="19054" y="19350"/>
                </a:lnTo>
                <a:lnTo>
                  <a:pt x="19043" y="19384"/>
                </a:lnTo>
                <a:lnTo>
                  <a:pt x="19065" y="19452"/>
                </a:lnTo>
                <a:lnTo>
                  <a:pt x="19088" y="19497"/>
                </a:lnTo>
                <a:lnTo>
                  <a:pt x="19145" y="19532"/>
                </a:lnTo>
                <a:lnTo>
                  <a:pt x="19202" y="19554"/>
                </a:lnTo>
                <a:lnTo>
                  <a:pt x="19202" y="21875"/>
                </a:lnTo>
                <a:lnTo>
                  <a:pt x="19156" y="21875"/>
                </a:lnTo>
                <a:lnTo>
                  <a:pt x="19111" y="21898"/>
                </a:lnTo>
                <a:lnTo>
                  <a:pt x="19065" y="21920"/>
                </a:lnTo>
                <a:lnTo>
                  <a:pt x="19020" y="21954"/>
                </a:lnTo>
                <a:lnTo>
                  <a:pt x="18997" y="22000"/>
                </a:lnTo>
                <a:lnTo>
                  <a:pt x="18974" y="22034"/>
                </a:lnTo>
                <a:lnTo>
                  <a:pt x="18951" y="22091"/>
                </a:lnTo>
                <a:lnTo>
                  <a:pt x="18951" y="22136"/>
                </a:lnTo>
                <a:lnTo>
                  <a:pt x="18951" y="22193"/>
                </a:lnTo>
                <a:lnTo>
                  <a:pt x="18974" y="22250"/>
                </a:lnTo>
                <a:lnTo>
                  <a:pt x="18997" y="22296"/>
                </a:lnTo>
                <a:lnTo>
                  <a:pt x="19031" y="22330"/>
                </a:lnTo>
                <a:lnTo>
                  <a:pt x="19065" y="22364"/>
                </a:lnTo>
                <a:lnTo>
                  <a:pt x="19111" y="22387"/>
                </a:lnTo>
                <a:lnTo>
                  <a:pt x="19168" y="22409"/>
                </a:lnTo>
                <a:lnTo>
                  <a:pt x="19213" y="22409"/>
                </a:lnTo>
                <a:lnTo>
                  <a:pt x="19293" y="22398"/>
                </a:lnTo>
                <a:lnTo>
                  <a:pt x="19350" y="22375"/>
                </a:lnTo>
                <a:lnTo>
                  <a:pt x="19407" y="22330"/>
                </a:lnTo>
                <a:lnTo>
                  <a:pt x="19452" y="22273"/>
                </a:lnTo>
                <a:lnTo>
                  <a:pt x="21340" y="23376"/>
                </a:lnTo>
                <a:lnTo>
                  <a:pt x="21329" y="23433"/>
                </a:lnTo>
                <a:lnTo>
                  <a:pt x="21318" y="23490"/>
                </a:lnTo>
                <a:lnTo>
                  <a:pt x="21329" y="23536"/>
                </a:lnTo>
                <a:lnTo>
                  <a:pt x="21340" y="23593"/>
                </a:lnTo>
                <a:lnTo>
                  <a:pt x="21363" y="23638"/>
                </a:lnTo>
                <a:lnTo>
                  <a:pt x="21397" y="23672"/>
                </a:lnTo>
                <a:lnTo>
                  <a:pt x="21431" y="23706"/>
                </a:lnTo>
                <a:lnTo>
                  <a:pt x="21477" y="23729"/>
                </a:lnTo>
                <a:lnTo>
                  <a:pt x="21522" y="23752"/>
                </a:lnTo>
                <a:lnTo>
                  <a:pt x="21579" y="23763"/>
                </a:lnTo>
                <a:lnTo>
                  <a:pt x="21579" y="26072"/>
                </a:lnTo>
                <a:lnTo>
                  <a:pt x="21511" y="26095"/>
                </a:lnTo>
                <a:lnTo>
                  <a:pt x="21465" y="26129"/>
                </a:lnTo>
                <a:lnTo>
                  <a:pt x="21431" y="26186"/>
                </a:lnTo>
                <a:lnTo>
                  <a:pt x="21420" y="26243"/>
                </a:lnTo>
                <a:lnTo>
                  <a:pt x="21420" y="26277"/>
                </a:lnTo>
                <a:lnTo>
                  <a:pt x="21431" y="26311"/>
                </a:lnTo>
                <a:lnTo>
                  <a:pt x="21465" y="26368"/>
                </a:lnTo>
                <a:lnTo>
                  <a:pt x="21522" y="26402"/>
                </a:lnTo>
                <a:lnTo>
                  <a:pt x="21556" y="26414"/>
                </a:lnTo>
                <a:lnTo>
                  <a:pt x="21636" y="26414"/>
                </a:lnTo>
                <a:lnTo>
                  <a:pt x="21670" y="26391"/>
                </a:lnTo>
                <a:lnTo>
                  <a:pt x="21704" y="26368"/>
                </a:lnTo>
                <a:lnTo>
                  <a:pt x="21738" y="26334"/>
                </a:lnTo>
                <a:lnTo>
                  <a:pt x="23797" y="27528"/>
                </a:lnTo>
                <a:lnTo>
                  <a:pt x="23786" y="27563"/>
                </a:lnTo>
                <a:lnTo>
                  <a:pt x="23786" y="27597"/>
                </a:lnTo>
                <a:lnTo>
                  <a:pt x="23797" y="27665"/>
                </a:lnTo>
                <a:lnTo>
                  <a:pt x="23832" y="27710"/>
                </a:lnTo>
                <a:lnTo>
                  <a:pt x="23888" y="27756"/>
                </a:lnTo>
                <a:lnTo>
                  <a:pt x="23945" y="27767"/>
                </a:lnTo>
                <a:lnTo>
                  <a:pt x="23945" y="30133"/>
                </a:lnTo>
                <a:lnTo>
                  <a:pt x="23900" y="30145"/>
                </a:lnTo>
                <a:lnTo>
                  <a:pt x="23866" y="30156"/>
                </a:lnTo>
                <a:lnTo>
                  <a:pt x="23832" y="30179"/>
                </a:lnTo>
                <a:lnTo>
                  <a:pt x="23797" y="30202"/>
                </a:lnTo>
                <a:lnTo>
                  <a:pt x="23775" y="30236"/>
                </a:lnTo>
                <a:lnTo>
                  <a:pt x="23752" y="30270"/>
                </a:lnTo>
                <a:lnTo>
                  <a:pt x="23741" y="30304"/>
                </a:lnTo>
                <a:lnTo>
                  <a:pt x="23741" y="30350"/>
                </a:lnTo>
                <a:lnTo>
                  <a:pt x="23741" y="30395"/>
                </a:lnTo>
                <a:lnTo>
                  <a:pt x="23752" y="30429"/>
                </a:lnTo>
                <a:lnTo>
                  <a:pt x="21795" y="31567"/>
                </a:lnTo>
                <a:lnTo>
                  <a:pt x="21761" y="31521"/>
                </a:lnTo>
                <a:lnTo>
                  <a:pt x="21704" y="31487"/>
                </a:lnTo>
                <a:lnTo>
                  <a:pt x="21647" y="31464"/>
                </a:lnTo>
                <a:lnTo>
                  <a:pt x="21591" y="31453"/>
                </a:lnTo>
                <a:lnTo>
                  <a:pt x="21534" y="31464"/>
                </a:lnTo>
                <a:lnTo>
                  <a:pt x="21477" y="31476"/>
                </a:lnTo>
                <a:lnTo>
                  <a:pt x="21431" y="31510"/>
                </a:lnTo>
                <a:lnTo>
                  <a:pt x="21386" y="31555"/>
                </a:lnTo>
                <a:lnTo>
                  <a:pt x="19384" y="30395"/>
                </a:lnTo>
                <a:lnTo>
                  <a:pt x="19384" y="30350"/>
                </a:lnTo>
                <a:lnTo>
                  <a:pt x="19372" y="30293"/>
                </a:lnTo>
                <a:lnTo>
                  <a:pt x="19350" y="30247"/>
                </a:lnTo>
                <a:lnTo>
                  <a:pt x="19304" y="30213"/>
                </a:lnTo>
                <a:lnTo>
                  <a:pt x="19247" y="30190"/>
                </a:lnTo>
                <a:lnTo>
                  <a:pt x="19247" y="27779"/>
                </a:lnTo>
                <a:lnTo>
                  <a:pt x="19316" y="27756"/>
                </a:lnTo>
                <a:lnTo>
                  <a:pt x="19361" y="27710"/>
                </a:lnTo>
                <a:lnTo>
                  <a:pt x="19395" y="27665"/>
                </a:lnTo>
                <a:lnTo>
                  <a:pt x="19407" y="27597"/>
                </a:lnTo>
                <a:lnTo>
                  <a:pt x="19407" y="27551"/>
                </a:lnTo>
                <a:lnTo>
                  <a:pt x="19395" y="27517"/>
                </a:lnTo>
                <a:lnTo>
                  <a:pt x="19372" y="27494"/>
                </a:lnTo>
                <a:lnTo>
                  <a:pt x="19350" y="27460"/>
                </a:lnTo>
                <a:lnTo>
                  <a:pt x="19327" y="27437"/>
                </a:lnTo>
                <a:lnTo>
                  <a:pt x="19293" y="27426"/>
                </a:lnTo>
                <a:lnTo>
                  <a:pt x="19259" y="27415"/>
                </a:lnTo>
                <a:lnTo>
                  <a:pt x="19213" y="27403"/>
                </a:lnTo>
                <a:lnTo>
                  <a:pt x="19179" y="27415"/>
                </a:lnTo>
                <a:lnTo>
                  <a:pt x="19134" y="27426"/>
                </a:lnTo>
                <a:lnTo>
                  <a:pt x="19099" y="27449"/>
                </a:lnTo>
                <a:lnTo>
                  <a:pt x="19065" y="27483"/>
                </a:lnTo>
                <a:lnTo>
                  <a:pt x="17075" y="26334"/>
                </a:lnTo>
                <a:lnTo>
                  <a:pt x="17086" y="26288"/>
                </a:lnTo>
                <a:lnTo>
                  <a:pt x="17086" y="26243"/>
                </a:lnTo>
                <a:lnTo>
                  <a:pt x="17086" y="26197"/>
                </a:lnTo>
                <a:lnTo>
                  <a:pt x="17075" y="26163"/>
                </a:lnTo>
                <a:lnTo>
                  <a:pt x="17052" y="26118"/>
                </a:lnTo>
                <a:lnTo>
                  <a:pt x="17029" y="26084"/>
                </a:lnTo>
                <a:lnTo>
                  <a:pt x="16995" y="26061"/>
                </a:lnTo>
                <a:lnTo>
                  <a:pt x="16961" y="26038"/>
                </a:lnTo>
                <a:lnTo>
                  <a:pt x="16927" y="26015"/>
                </a:lnTo>
                <a:lnTo>
                  <a:pt x="16881" y="26004"/>
                </a:lnTo>
                <a:lnTo>
                  <a:pt x="16881" y="23672"/>
                </a:lnTo>
                <a:lnTo>
                  <a:pt x="16938" y="23649"/>
                </a:lnTo>
                <a:lnTo>
                  <a:pt x="16995" y="23604"/>
                </a:lnTo>
                <a:lnTo>
                  <a:pt x="17029" y="23558"/>
                </a:lnTo>
                <a:lnTo>
                  <a:pt x="17040" y="23490"/>
                </a:lnTo>
                <a:lnTo>
                  <a:pt x="17029" y="23445"/>
                </a:lnTo>
                <a:lnTo>
                  <a:pt x="17018" y="23411"/>
                </a:lnTo>
                <a:lnTo>
                  <a:pt x="17006" y="23388"/>
                </a:lnTo>
                <a:lnTo>
                  <a:pt x="16984" y="23354"/>
                </a:lnTo>
                <a:lnTo>
                  <a:pt x="16949" y="23331"/>
                </a:lnTo>
                <a:lnTo>
                  <a:pt x="16927" y="23320"/>
                </a:lnTo>
                <a:lnTo>
                  <a:pt x="16881" y="23308"/>
                </a:lnTo>
                <a:lnTo>
                  <a:pt x="16847" y="23297"/>
                </a:lnTo>
                <a:lnTo>
                  <a:pt x="16802" y="23308"/>
                </a:lnTo>
                <a:lnTo>
                  <a:pt x="16767" y="23320"/>
                </a:lnTo>
                <a:lnTo>
                  <a:pt x="16733" y="23342"/>
                </a:lnTo>
                <a:lnTo>
                  <a:pt x="16699" y="23376"/>
                </a:lnTo>
                <a:lnTo>
                  <a:pt x="14686" y="22216"/>
                </a:lnTo>
                <a:lnTo>
                  <a:pt x="14697" y="22182"/>
                </a:lnTo>
                <a:lnTo>
                  <a:pt x="14708" y="22136"/>
                </a:lnTo>
                <a:lnTo>
                  <a:pt x="14697" y="22091"/>
                </a:lnTo>
                <a:lnTo>
                  <a:pt x="14686" y="22057"/>
                </a:lnTo>
                <a:lnTo>
                  <a:pt x="14663" y="22011"/>
                </a:lnTo>
                <a:lnTo>
                  <a:pt x="14640" y="21977"/>
                </a:lnTo>
                <a:lnTo>
                  <a:pt x="14606" y="21954"/>
                </a:lnTo>
                <a:lnTo>
                  <a:pt x="14561" y="21932"/>
                </a:lnTo>
                <a:lnTo>
                  <a:pt x="14526" y="21920"/>
                </a:lnTo>
                <a:lnTo>
                  <a:pt x="14435" y="21920"/>
                </a:lnTo>
                <a:lnTo>
                  <a:pt x="14390" y="21932"/>
                </a:lnTo>
                <a:lnTo>
                  <a:pt x="14356" y="21954"/>
                </a:lnTo>
                <a:lnTo>
                  <a:pt x="14322" y="21977"/>
                </a:lnTo>
                <a:lnTo>
                  <a:pt x="14288" y="22011"/>
                </a:lnTo>
                <a:lnTo>
                  <a:pt x="14265" y="22057"/>
                </a:lnTo>
                <a:lnTo>
                  <a:pt x="14253" y="22091"/>
                </a:lnTo>
                <a:lnTo>
                  <a:pt x="14253" y="22136"/>
                </a:lnTo>
                <a:lnTo>
                  <a:pt x="14253" y="22182"/>
                </a:lnTo>
                <a:lnTo>
                  <a:pt x="14265" y="22227"/>
                </a:lnTo>
                <a:lnTo>
                  <a:pt x="12331" y="23342"/>
                </a:lnTo>
                <a:lnTo>
                  <a:pt x="12286" y="23297"/>
                </a:lnTo>
                <a:lnTo>
                  <a:pt x="12240" y="23251"/>
                </a:lnTo>
                <a:lnTo>
                  <a:pt x="12172" y="23229"/>
                </a:lnTo>
                <a:lnTo>
                  <a:pt x="12058" y="23229"/>
                </a:lnTo>
                <a:lnTo>
                  <a:pt x="12001" y="23240"/>
                </a:lnTo>
                <a:lnTo>
                  <a:pt x="11956" y="23274"/>
                </a:lnTo>
                <a:lnTo>
                  <a:pt x="11922" y="23297"/>
                </a:lnTo>
                <a:lnTo>
                  <a:pt x="11887" y="23342"/>
                </a:lnTo>
                <a:lnTo>
                  <a:pt x="11865" y="23388"/>
                </a:lnTo>
                <a:lnTo>
                  <a:pt x="11853" y="23433"/>
                </a:lnTo>
                <a:lnTo>
                  <a:pt x="11842" y="23490"/>
                </a:lnTo>
                <a:lnTo>
                  <a:pt x="11853" y="23536"/>
                </a:lnTo>
                <a:lnTo>
                  <a:pt x="11865" y="23593"/>
                </a:lnTo>
                <a:lnTo>
                  <a:pt x="11887" y="23627"/>
                </a:lnTo>
                <a:lnTo>
                  <a:pt x="11922" y="23672"/>
                </a:lnTo>
                <a:lnTo>
                  <a:pt x="11956" y="23706"/>
                </a:lnTo>
                <a:lnTo>
                  <a:pt x="12001" y="23729"/>
                </a:lnTo>
                <a:lnTo>
                  <a:pt x="12047" y="23740"/>
                </a:lnTo>
                <a:lnTo>
                  <a:pt x="12092" y="23752"/>
                </a:lnTo>
                <a:lnTo>
                  <a:pt x="12092" y="26004"/>
                </a:lnTo>
                <a:lnTo>
                  <a:pt x="12047" y="26015"/>
                </a:lnTo>
                <a:lnTo>
                  <a:pt x="12001" y="26027"/>
                </a:lnTo>
                <a:lnTo>
                  <a:pt x="11967" y="26050"/>
                </a:lnTo>
                <a:lnTo>
                  <a:pt x="11933" y="26084"/>
                </a:lnTo>
                <a:lnTo>
                  <a:pt x="11899" y="26118"/>
                </a:lnTo>
                <a:lnTo>
                  <a:pt x="11887" y="26152"/>
                </a:lnTo>
                <a:lnTo>
                  <a:pt x="11865" y="26197"/>
                </a:lnTo>
                <a:lnTo>
                  <a:pt x="11865" y="26243"/>
                </a:lnTo>
                <a:lnTo>
                  <a:pt x="11865" y="26288"/>
                </a:lnTo>
                <a:lnTo>
                  <a:pt x="11887" y="26334"/>
                </a:lnTo>
                <a:lnTo>
                  <a:pt x="9931" y="27472"/>
                </a:lnTo>
                <a:lnTo>
                  <a:pt x="9897" y="27426"/>
                </a:lnTo>
                <a:lnTo>
                  <a:pt x="9851" y="27392"/>
                </a:lnTo>
                <a:lnTo>
                  <a:pt x="9794" y="27369"/>
                </a:lnTo>
                <a:lnTo>
                  <a:pt x="9681" y="27369"/>
                </a:lnTo>
                <a:lnTo>
                  <a:pt x="9635" y="27392"/>
                </a:lnTo>
                <a:lnTo>
                  <a:pt x="9590" y="27426"/>
                </a:lnTo>
                <a:lnTo>
                  <a:pt x="9555" y="27460"/>
                </a:lnTo>
                <a:lnTo>
                  <a:pt x="7576" y="26311"/>
                </a:lnTo>
                <a:lnTo>
                  <a:pt x="7587" y="26243"/>
                </a:lnTo>
                <a:lnTo>
                  <a:pt x="7576" y="26197"/>
                </a:lnTo>
                <a:lnTo>
                  <a:pt x="7565" y="26163"/>
                </a:lnTo>
                <a:lnTo>
                  <a:pt x="7542" y="26129"/>
                </a:lnTo>
                <a:lnTo>
                  <a:pt x="7519" y="26095"/>
                </a:lnTo>
                <a:lnTo>
                  <a:pt x="7485" y="26061"/>
                </a:lnTo>
                <a:lnTo>
                  <a:pt x="7451" y="26050"/>
                </a:lnTo>
                <a:lnTo>
                  <a:pt x="7417" y="26038"/>
                </a:lnTo>
                <a:lnTo>
                  <a:pt x="7371" y="26027"/>
                </a:lnTo>
                <a:lnTo>
                  <a:pt x="7326" y="26038"/>
                </a:lnTo>
                <a:lnTo>
                  <a:pt x="7280" y="26050"/>
                </a:lnTo>
                <a:lnTo>
                  <a:pt x="7246" y="26061"/>
                </a:lnTo>
                <a:lnTo>
                  <a:pt x="7212" y="26095"/>
                </a:lnTo>
                <a:lnTo>
                  <a:pt x="7189" y="26129"/>
                </a:lnTo>
                <a:lnTo>
                  <a:pt x="7167" y="26163"/>
                </a:lnTo>
                <a:lnTo>
                  <a:pt x="7155" y="26197"/>
                </a:lnTo>
                <a:lnTo>
                  <a:pt x="7155" y="26243"/>
                </a:lnTo>
                <a:lnTo>
                  <a:pt x="7155" y="26288"/>
                </a:lnTo>
                <a:lnTo>
                  <a:pt x="7167" y="26323"/>
                </a:lnTo>
                <a:lnTo>
                  <a:pt x="5210" y="27460"/>
                </a:lnTo>
                <a:lnTo>
                  <a:pt x="5176" y="27403"/>
                </a:lnTo>
                <a:lnTo>
                  <a:pt x="5119" y="27369"/>
                </a:lnTo>
                <a:lnTo>
                  <a:pt x="5062" y="27346"/>
                </a:lnTo>
                <a:lnTo>
                  <a:pt x="4994" y="27335"/>
                </a:lnTo>
                <a:lnTo>
                  <a:pt x="4937" y="27346"/>
                </a:lnTo>
                <a:lnTo>
                  <a:pt x="4880" y="27369"/>
                </a:lnTo>
                <a:lnTo>
                  <a:pt x="4835" y="27403"/>
                </a:lnTo>
                <a:lnTo>
                  <a:pt x="4789" y="27449"/>
                </a:lnTo>
                <a:lnTo>
                  <a:pt x="2833" y="26323"/>
                </a:lnTo>
                <a:lnTo>
                  <a:pt x="2844" y="26277"/>
                </a:lnTo>
                <a:lnTo>
                  <a:pt x="2844" y="26243"/>
                </a:lnTo>
                <a:lnTo>
                  <a:pt x="2844" y="26197"/>
                </a:lnTo>
                <a:lnTo>
                  <a:pt x="2833" y="26163"/>
                </a:lnTo>
                <a:lnTo>
                  <a:pt x="2810" y="26129"/>
                </a:lnTo>
                <a:lnTo>
                  <a:pt x="2787" y="26095"/>
                </a:lnTo>
                <a:lnTo>
                  <a:pt x="2753" y="26061"/>
                </a:lnTo>
                <a:lnTo>
                  <a:pt x="2707" y="26050"/>
                </a:lnTo>
                <a:lnTo>
                  <a:pt x="2673" y="26027"/>
                </a:lnTo>
                <a:lnTo>
                  <a:pt x="2582" y="26027"/>
                </a:lnTo>
                <a:lnTo>
                  <a:pt x="2548" y="26050"/>
                </a:lnTo>
                <a:lnTo>
                  <a:pt x="2503" y="26061"/>
                </a:lnTo>
                <a:lnTo>
                  <a:pt x="2480" y="26095"/>
                </a:lnTo>
                <a:lnTo>
                  <a:pt x="2446" y="26129"/>
                </a:lnTo>
                <a:lnTo>
                  <a:pt x="2423" y="26163"/>
                </a:lnTo>
                <a:lnTo>
                  <a:pt x="2412" y="26197"/>
                </a:lnTo>
                <a:lnTo>
                  <a:pt x="2412" y="26243"/>
                </a:lnTo>
                <a:lnTo>
                  <a:pt x="2412" y="26288"/>
                </a:lnTo>
                <a:lnTo>
                  <a:pt x="2423" y="26323"/>
                </a:lnTo>
                <a:lnTo>
                  <a:pt x="466" y="27460"/>
                </a:lnTo>
                <a:lnTo>
                  <a:pt x="432" y="27403"/>
                </a:lnTo>
                <a:lnTo>
                  <a:pt x="375" y="27369"/>
                </a:lnTo>
                <a:lnTo>
                  <a:pt x="319" y="27346"/>
                </a:lnTo>
                <a:lnTo>
                  <a:pt x="205" y="27346"/>
                </a:lnTo>
                <a:lnTo>
                  <a:pt x="159" y="27358"/>
                </a:lnTo>
                <a:lnTo>
                  <a:pt x="114" y="27381"/>
                </a:lnTo>
                <a:lnTo>
                  <a:pt x="80" y="27415"/>
                </a:lnTo>
                <a:lnTo>
                  <a:pt x="46" y="27449"/>
                </a:lnTo>
                <a:lnTo>
                  <a:pt x="23" y="27494"/>
                </a:lnTo>
                <a:lnTo>
                  <a:pt x="11" y="27540"/>
                </a:lnTo>
                <a:lnTo>
                  <a:pt x="0" y="27597"/>
                </a:lnTo>
                <a:lnTo>
                  <a:pt x="11" y="27642"/>
                </a:lnTo>
                <a:lnTo>
                  <a:pt x="23" y="27688"/>
                </a:lnTo>
                <a:lnTo>
                  <a:pt x="46" y="27733"/>
                </a:lnTo>
                <a:lnTo>
                  <a:pt x="80" y="27767"/>
                </a:lnTo>
                <a:lnTo>
                  <a:pt x="114" y="27801"/>
                </a:lnTo>
                <a:lnTo>
                  <a:pt x="148" y="27824"/>
                </a:lnTo>
                <a:lnTo>
                  <a:pt x="193" y="27836"/>
                </a:lnTo>
                <a:lnTo>
                  <a:pt x="239" y="27847"/>
                </a:lnTo>
                <a:lnTo>
                  <a:pt x="239" y="30111"/>
                </a:lnTo>
                <a:lnTo>
                  <a:pt x="193" y="30111"/>
                </a:lnTo>
                <a:lnTo>
                  <a:pt x="148" y="30133"/>
                </a:lnTo>
                <a:lnTo>
                  <a:pt x="114" y="30156"/>
                </a:lnTo>
                <a:lnTo>
                  <a:pt x="80" y="30179"/>
                </a:lnTo>
                <a:lnTo>
                  <a:pt x="57" y="30224"/>
                </a:lnTo>
                <a:lnTo>
                  <a:pt x="34" y="30259"/>
                </a:lnTo>
                <a:lnTo>
                  <a:pt x="23" y="30304"/>
                </a:lnTo>
                <a:lnTo>
                  <a:pt x="11" y="30350"/>
                </a:lnTo>
                <a:lnTo>
                  <a:pt x="23" y="30395"/>
                </a:lnTo>
                <a:lnTo>
                  <a:pt x="34" y="30452"/>
                </a:lnTo>
                <a:lnTo>
                  <a:pt x="57" y="30486"/>
                </a:lnTo>
                <a:lnTo>
                  <a:pt x="80" y="30520"/>
                </a:lnTo>
                <a:lnTo>
                  <a:pt x="125" y="30554"/>
                </a:lnTo>
                <a:lnTo>
                  <a:pt x="159" y="30577"/>
                </a:lnTo>
                <a:lnTo>
                  <a:pt x="205" y="30588"/>
                </a:lnTo>
                <a:lnTo>
                  <a:pt x="262" y="30600"/>
                </a:lnTo>
                <a:lnTo>
                  <a:pt x="319" y="30588"/>
                </a:lnTo>
                <a:lnTo>
                  <a:pt x="375" y="30566"/>
                </a:lnTo>
                <a:lnTo>
                  <a:pt x="432" y="30532"/>
                </a:lnTo>
                <a:lnTo>
                  <a:pt x="466" y="30475"/>
                </a:lnTo>
                <a:lnTo>
                  <a:pt x="2378" y="31589"/>
                </a:lnTo>
                <a:lnTo>
                  <a:pt x="2366" y="31635"/>
                </a:lnTo>
                <a:lnTo>
                  <a:pt x="2355" y="31703"/>
                </a:lnTo>
                <a:lnTo>
                  <a:pt x="2366" y="31749"/>
                </a:lnTo>
                <a:lnTo>
                  <a:pt x="2378" y="31806"/>
                </a:lnTo>
                <a:lnTo>
                  <a:pt x="2400" y="31851"/>
                </a:lnTo>
                <a:lnTo>
                  <a:pt x="2434" y="31885"/>
                </a:lnTo>
                <a:lnTo>
                  <a:pt x="2480" y="31919"/>
                </a:lnTo>
                <a:lnTo>
                  <a:pt x="2525" y="31942"/>
                </a:lnTo>
                <a:lnTo>
                  <a:pt x="2571" y="31965"/>
                </a:lnTo>
                <a:lnTo>
                  <a:pt x="2685" y="31965"/>
                </a:lnTo>
                <a:lnTo>
                  <a:pt x="2730" y="31942"/>
                </a:lnTo>
                <a:lnTo>
                  <a:pt x="2776" y="31919"/>
                </a:lnTo>
                <a:lnTo>
                  <a:pt x="2821" y="31885"/>
                </a:lnTo>
                <a:lnTo>
                  <a:pt x="2855" y="31851"/>
                </a:lnTo>
                <a:lnTo>
                  <a:pt x="2878" y="31806"/>
                </a:lnTo>
                <a:lnTo>
                  <a:pt x="2889" y="31749"/>
                </a:lnTo>
                <a:lnTo>
                  <a:pt x="2901" y="31703"/>
                </a:lnTo>
                <a:lnTo>
                  <a:pt x="2889" y="31646"/>
                </a:lnTo>
                <a:lnTo>
                  <a:pt x="2878" y="31589"/>
                </a:lnTo>
                <a:lnTo>
                  <a:pt x="4846" y="30463"/>
                </a:lnTo>
                <a:lnTo>
                  <a:pt x="4869" y="30497"/>
                </a:lnTo>
                <a:lnTo>
                  <a:pt x="4903" y="30520"/>
                </a:lnTo>
                <a:lnTo>
                  <a:pt x="4948" y="30532"/>
                </a:lnTo>
                <a:lnTo>
                  <a:pt x="4994" y="30543"/>
                </a:lnTo>
                <a:lnTo>
                  <a:pt x="5051" y="30532"/>
                </a:lnTo>
                <a:lnTo>
                  <a:pt x="5096" y="30520"/>
                </a:lnTo>
                <a:lnTo>
                  <a:pt x="5130" y="30486"/>
                </a:lnTo>
                <a:lnTo>
                  <a:pt x="5165" y="30452"/>
                </a:lnTo>
                <a:lnTo>
                  <a:pt x="7212" y="31635"/>
                </a:lnTo>
                <a:lnTo>
                  <a:pt x="7189" y="31703"/>
                </a:lnTo>
                <a:lnTo>
                  <a:pt x="7201" y="31737"/>
                </a:lnTo>
                <a:lnTo>
                  <a:pt x="7212" y="31760"/>
                </a:lnTo>
                <a:lnTo>
                  <a:pt x="7246" y="31817"/>
                </a:lnTo>
                <a:lnTo>
                  <a:pt x="7303" y="31862"/>
                </a:lnTo>
                <a:lnTo>
                  <a:pt x="7337" y="31874"/>
                </a:lnTo>
                <a:lnTo>
                  <a:pt x="7405" y="31874"/>
                </a:lnTo>
                <a:lnTo>
                  <a:pt x="7440" y="31862"/>
                </a:lnTo>
                <a:lnTo>
                  <a:pt x="7496" y="31817"/>
                </a:lnTo>
                <a:lnTo>
                  <a:pt x="7531" y="31760"/>
                </a:lnTo>
                <a:lnTo>
                  <a:pt x="7542" y="31737"/>
                </a:lnTo>
                <a:lnTo>
                  <a:pt x="7542" y="31703"/>
                </a:lnTo>
                <a:lnTo>
                  <a:pt x="7531" y="31646"/>
                </a:lnTo>
                <a:lnTo>
                  <a:pt x="9555" y="30475"/>
                </a:lnTo>
                <a:lnTo>
                  <a:pt x="9590" y="30509"/>
                </a:lnTo>
                <a:lnTo>
                  <a:pt x="9635" y="30543"/>
                </a:lnTo>
                <a:lnTo>
                  <a:pt x="9681" y="30566"/>
                </a:lnTo>
                <a:lnTo>
                  <a:pt x="9737" y="30577"/>
                </a:lnTo>
                <a:lnTo>
                  <a:pt x="9794" y="30566"/>
                </a:lnTo>
                <a:lnTo>
                  <a:pt x="9851" y="30543"/>
                </a:lnTo>
                <a:lnTo>
                  <a:pt x="9885" y="30509"/>
                </a:lnTo>
                <a:lnTo>
                  <a:pt x="9931" y="30463"/>
                </a:lnTo>
                <a:lnTo>
                  <a:pt x="11933" y="31624"/>
                </a:lnTo>
                <a:lnTo>
                  <a:pt x="11922" y="31658"/>
                </a:lnTo>
                <a:lnTo>
                  <a:pt x="11910" y="31703"/>
                </a:lnTo>
                <a:lnTo>
                  <a:pt x="11922" y="31737"/>
                </a:lnTo>
                <a:lnTo>
                  <a:pt x="11933" y="31771"/>
                </a:lnTo>
                <a:lnTo>
                  <a:pt x="11967" y="31828"/>
                </a:lnTo>
                <a:lnTo>
                  <a:pt x="12024" y="31874"/>
                </a:lnTo>
                <a:lnTo>
                  <a:pt x="12058" y="31885"/>
                </a:lnTo>
                <a:lnTo>
                  <a:pt x="12092" y="31885"/>
                </a:lnTo>
                <a:lnTo>
                  <a:pt x="12092" y="34240"/>
                </a:lnTo>
                <a:lnTo>
                  <a:pt x="12047" y="34240"/>
                </a:lnTo>
                <a:lnTo>
                  <a:pt x="12013" y="34251"/>
                </a:lnTo>
                <a:lnTo>
                  <a:pt x="11978" y="34274"/>
                </a:lnTo>
                <a:lnTo>
                  <a:pt x="11944" y="34308"/>
                </a:lnTo>
                <a:lnTo>
                  <a:pt x="11922" y="34331"/>
                </a:lnTo>
                <a:lnTo>
                  <a:pt x="11899" y="34376"/>
                </a:lnTo>
                <a:lnTo>
                  <a:pt x="11887" y="34411"/>
                </a:lnTo>
                <a:lnTo>
                  <a:pt x="11887" y="34456"/>
                </a:lnTo>
                <a:lnTo>
                  <a:pt x="11887" y="34502"/>
                </a:lnTo>
                <a:lnTo>
                  <a:pt x="11910" y="34547"/>
                </a:lnTo>
                <a:lnTo>
                  <a:pt x="11922" y="34581"/>
                </a:lnTo>
                <a:lnTo>
                  <a:pt x="11956" y="34615"/>
                </a:lnTo>
                <a:lnTo>
                  <a:pt x="11990" y="34638"/>
                </a:lnTo>
                <a:lnTo>
                  <a:pt x="12024" y="34661"/>
                </a:lnTo>
                <a:lnTo>
                  <a:pt x="12069" y="34672"/>
                </a:lnTo>
                <a:lnTo>
                  <a:pt x="12160" y="34672"/>
                </a:lnTo>
                <a:lnTo>
                  <a:pt x="12217" y="34649"/>
                </a:lnTo>
                <a:lnTo>
                  <a:pt x="12263" y="34615"/>
                </a:lnTo>
                <a:lnTo>
                  <a:pt x="12297" y="34570"/>
                </a:lnTo>
                <a:lnTo>
                  <a:pt x="14276" y="35719"/>
                </a:lnTo>
                <a:lnTo>
                  <a:pt x="14265" y="35764"/>
                </a:lnTo>
                <a:lnTo>
                  <a:pt x="14265" y="35810"/>
                </a:lnTo>
                <a:lnTo>
                  <a:pt x="14265" y="35844"/>
                </a:lnTo>
                <a:lnTo>
                  <a:pt x="14276" y="35889"/>
                </a:lnTo>
                <a:lnTo>
                  <a:pt x="14299" y="35923"/>
                </a:lnTo>
                <a:lnTo>
                  <a:pt x="14322" y="35946"/>
                </a:lnTo>
                <a:lnTo>
                  <a:pt x="14356" y="35980"/>
                </a:lnTo>
                <a:lnTo>
                  <a:pt x="14390" y="35992"/>
                </a:lnTo>
                <a:lnTo>
                  <a:pt x="14424" y="36014"/>
                </a:lnTo>
                <a:lnTo>
                  <a:pt x="14470" y="36014"/>
                </a:lnTo>
                <a:lnTo>
                  <a:pt x="14470" y="38324"/>
                </a:lnTo>
                <a:lnTo>
                  <a:pt x="14424" y="38324"/>
                </a:lnTo>
                <a:lnTo>
                  <a:pt x="14379" y="38346"/>
                </a:lnTo>
                <a:lnTo>
                  <a:pt x="14333" y="38369"/>
                </a:lnTo>
                <a:lnTo>
                  <a:pt x="14299" y="38392"/>
                </a:lnTo>
                <a:lnTo>
                  <a:pt x="14276" y="38426"/>
                </a:lnTo>
                <a:lnTo>
                  <a:pt x="14253" y="38472"/>
                </a:lnTo>
                <a:lnTo>
                  <a:pt x="14242" y="38517"/>
                </a:lnTo>
                <a:lnTo>
                  <a:pt x="14242" y="38563"/>
                </a:lnTo>
                <a:lnTo>
                  <a:pt x="14242" y="38608"/>
                </a:lnTo>
                <a:lnTo>
                  <a:pt x="14253" y="38654"/>
                </a:lnTo>
                <a:lnTo>
                  <a:pt x="14276" y="38699"/>
                </a:lnTo>
                <a:lnTo>
                  <a:pt x="14310" y="38733"/>
                </a:lnTo>
                <a:lnTo>
                  <a:pt x="14344" y="38756"/>
                </a:lnTo>
                <a:lnTo>
                  <a:pt x="14390" y="38779"/>
                </a:lnTo>
                <a:lnTo>
                  <a:pt x="14424" y="38801"/>
                </a:lnTo>
                <a:lnTo>
                  <a:pt x="14481" y="38801"/>
                </a:lnTo>
                <a:lnTo>
                  <a:pt x="14538" y="38790"/>
                </a:lnTo>
                <a:lnTo>
                  <a:pt x="14595" y="38767"/>
                </a:lnTo>
                <a:lnTo>
                  <a:pt x="14640" y="38733"/>
                </a:lnTo>
                <a:lnTo>
                  <a:pt x="14686" y="38688"/>
                </a:lnTo>
                <a:lnTo>
                  <a:pt x="16676" y="39837"/>
                </a:lnTo>
                <a:lnTo>
                  <a:pt x="16665" y="39871"/>
                </a:lnTo>
                <a:lnTo>
                  <a:pt x="16654" y="39905"/>
                </a:lnTo>
                <a:lnTo>
                  <a:pt x="16665" y="39950"/>
                </a:lnTo>
                <a:lnTo>
                  <a:pt x="16676" y="39984"/>
                </a:lnTo>
                <a:lnTo>
                  <a:pt x="16688" y="40019"/>
                </a:lnTo>
                <a:lnTo>
                  <a:pt x="16711" y="40041"/>
                </a:lnTo>
                <a:lnTo>
                  <a:pt x="16745" y="40064"/>
                </a:lnTo>
                <a:lnTo>
                  <a:pt x="16779" y="40087"/>
                </a:lnTo>
                <a:lnTo>
                  <a:pt x="16813" y="40098"/>
                </a:lnTo>
                <a:lnTo>
                  <a:pt x="16893" y="40098"/>
                </a:lnTo>
                <a:lnTo>
                  <a:pt x="16927" y="40087"/>
                </a:lnTo>
                <a:lnTo>
                  <a:pt x="16961" y="40064"/>
                </a:lnTo>
                <a:lnTo>
                  <a:pt x="16984" y="40041"/>
                </a:lnTo>
                <a:lnTo>
                  <a:pt x="17006" y="40019"/>
                </a:lnTo>
                <a:lnTo>
                  <a:pt x="17029" y="39984"/>
                </a:lnTo>
                <a:lnTo>
                  <a:pt x="17040" y="39950"/>
                </a:lnTo>
                <a:lnTo>
                  <a:pt x="17040" y="39905"/>
                </a:lnTo>
                <a:lnTo>
                  <a:pt x="17029" y="39848"/>
                </a:lnTo>
                <a:lnTo>
                  <a:pt x="19077" y="38665"/>
                </a:lnTo>
                <a:lnTo>
                  <a:pt x="19099" y="38699"/>
                </a:lnTo>
                <a:lnTo>
                  <a:pt x="19134" y="38722"/>
                </a:lnTo>
                <a:lnTo>
                  <a:pt x="19179" y="38733"/>
                </a:lnTo>
                <a:lnTo>
                  <a:pt x="19213" y="38745"/>
                </a:lnTo>
                <a:lnTo>
                  <a:pt x="19259" y="38733"/>
                </a:lnTo>
                <a:lnTo>
                  <a:pt x="19293" y="38733"/>
                </a:lnTo>
                <a:lnTo>
                  <a:pt x="19350" y="38688"/>
                </a:lnTo>
                <a:lnTo>
                  <a:pt x="19384" y="38631"/>
                </a:lnTo>
                <a:lnTo>
                  <a:pt x="19395" y="38597"/>
                </a:lnTo>
                <a:lnTo>
                  <a:pt x="19395" y="38563"/>
                </a:lnTo>
                <a:lnTo>
                  <a:pt x="19384" y="38494"/>
                </a:lnTo>
                <a:lnTo>
                  <a:pt x="19361" y="38449"/>
                </a:lnTo>
                <a:lnTo>
                  <a:pt x="19304" y="38403"/>
                </a:lnTo>
                <a:lnTo>
                  <a:pt x="19247" y="38381"/>
                </a:lnTo>
                <a:lnTo>
                  <a:pt x="19247" y="36037"/>
                </a:lnTo>
                <a:lnTo>
                  <a:pt x="19293" y="36026"/>
                </a:lnTo>
                <a:lnTo>
                  <a:pt x="19327" y="36003"/>
                </a:lnTo>
                <a:lnTo>
                  <a:pt x="19361" y="35980"/>
                </a:lnTo>
                <a:lnTo>
                  <a:pt x="19395" y="35958"/>
                </a:lnTo>
                <a:lnTo>
                  <a:pt x="19418" y="35923"/>
                </a:lnTo>
                <a:lnTo>
                  <a:pt x="19429" y="35889"/>
                </a:lnTo>
                <a:lnTo>
                  <a:pt x="19441" y="35844"/>
                </a:lnTo>
                <a:lnTo>
                  <a:pt x="19452" y="35810"/>
                </a:lnTo>
                <a:lnTo>
                  <a:pt x="19441" y="35764"/>
                </a:lnTo>
                <a:lnTo>
                  <a:pt x="19429" y="35719"/>
                </a:lnTo>
                <a:lnTo>
                  <a:pt x="21431" y="34570"/>
                </a:lnTo>
                <a:lnTo>
                  <a:pt x="21465" y="34593"/>
                </a:lnTo>
                <a:lnTo>
                  <a:pt x="21500" y="34627"/>
                </a:lnTo>
                <a:lnTo>
                  <a:pt x="21545" y="34638"/>
                </a:lnTo>
                <a:lnTo>
                  <a:pt x="21591" y="34649"/>
                </a:lnTo>
                <a:lnTo>
                  <a:pt x="21636" y="34638"/>
                </a:lnTo>
                <a:lnTo>
                  <a:pt x="21682" y="34615"/>
                </a:lnTo>
                <a:lnTo>
                  <a:pt x="21716" y="34593"/>
                </a:lnTo>
                <a:lnTo>
                  <a:pt x="21750" y="34558"/>
                </a:lnTo>
                <a:lnTo>
                  <a:pt x="23729" y="35696"/>
                </a:lnTo>
                <a:lnTo>
                  <a:pt x="23706" y="35753"/>
                </a:lnTo>
                <a:lnTo>
                  <a:pt x="23706" y="35810"/>
                </a:lnTo>
                <a:lnTo>
                  <a:pt x="23706" y="35855"/>
                </a:lnTo>
                <a:lnTo>
                  <a:pt x="23718" y="35901"/>
                </a:lnTo>
                <a:lnTo>
                  <a:pt x="23752" y="35946"/>
                </a:lnTo>
                <a:lnTo>
                  <a:pt x="23775" y="35992"/>
                </a:lnTo>
                <a:lnTo>
                  <a:pt x="23820" y="36014"/>
                </a:lnTo>
                <a:lnTo>
                  <a:pt x="23866" y="36037"/>
                </a:lnTo>
                <a:lnTo>
                  <a:pt x="23911" y="36060"/>
                </a:lnTo>
                <a:lnTo>
                  <a:pt x="24014" y="36060"/>
                </a:lnTo>
                <a:lnTo>
                  <a:pt x="24059" y="36037"/>
                </a:lnTo>
                <a:lnTo>
                  <a:pt x="24105" y="36014"/>
                </a:lnTo>
                <a:lnTo>
                  <a:pt x="24139" y="35992"/>
                </a:lnTo>
                <a:lnTo>
                  <a:pt x="24173" y="35946"/>
                </a:lnTo>
                <a:lnTo>
                  <a:pt x="24196" y="35901"/>
                </a:lnTo>
                <a:lnTo>
                  <a:pt x="24218" y="35855"/>
                </a:lnTo>
                <a:lnTo>
                  <a:pt x="24218" y="35810"/>
                </a:lnTo>
                <a:lnTo>
                  <a:pt x="24218" y="35753"/>
                </a:lnTo>
                <a:lnTo>
                  <a:pt x="24196" y="35707"/>
                </a:lnTo>
                <a:lnTo>
                  <a:pt x="26175" y="34558"/>
                </a:lnTo>
                <a:lnTo>
                  <a:pt x="26209" y="34604"/>
                </a:lnTo>
                <a:lnTo>
                  <a:pt x="26243" y="34627"/>
                </a:lnTo>
                <a:lnTo>
                  <a:pt x="26289" y="34638"/>
                </a:lnTo>
                <a:lnTo>
                  <a:pt x="26334" y="34649"/>
                </a:lnTo>
                <a:lnTo>
                  <a:pt x="26391" y="34638"/>
                </a:lnTo>
                <a:lnTo>
                  <a:pt x="26437" y="34627"/>
                </a:lnTo>
                <a:lnTo>
                  <a:pt x="26471" y="34593"/>
                </a:lnTo>
                <a:lnTo>
                  <a:pt x="26505" y="34558"/>
                </a:lnTo>
                <a:lnTo>
                  <a:pt x="28495" y="35707"/>
                </a:lnTo>
                <a:lnTo>
                  <a:pt x="28473" y="35753"/>
                </a:lnTo>
                <a:lnTo>
                  <a:pt x="28473" y="35810"/>
                </a:lnTo>
                <a:lnTo>
                  <a:pt x="28473" y="35855"/>
                </a:lnTo>
                <a:lnTo>
                  <a:pt x="28484" y="35889"/>
                </a:lnTo>
                <a:lnTo>
                  <a:pt x="28507" y="35935"/>
                </a:lnTo>
                <a:lnTo>
                  <a:pt x="28530" y="35969"/>
                </a:lnTo>
                <a:lnTo>
                  <a:pt x="28564" y="35992"/>
                </a:lnTo>
                <a:lnTo>
                  <a:pt x="28598" y="36014"/>
                </a:lnTo>
                <a:lnTo>
                  <a:pt x="28643" y="36037"/>
                </a:lnTo>
                <a:lnTo>
                  <a:pt x="28689" y="36037"/>
                </a:lnTo>
                <a:lnTo>
                  <a:pt x="28689" y="38392"/>
                </a:lnTo>
                <a:lnTo>
                  <a:pt x="28632" y="38403"/>
                </a:lnTo>
                <a:lnTo>
                  <a:pt x="28575" y="38449"/>
                </a:lnTo>
                <a:lnTo>
                  <a:pt x="28552" y="38494"/>
                </a:lnTo>
                <a:lnTo>
                  <a:pt x="28530" y="38563"/>
                </a:lnTo>
                <a:lnTo>
                  <a:pt x="28541" y="38619"/>
                </a:lnTo>
                <a:lnTo>
                  <a:pt x="26562" y="39757"/>
                </a:lnTo>
                <a:lnTo>
                  <a:pt x="26516" y="39711"/>
                </a:lnTo>
                <a:lnTo>
                  <a:pt x="26471" y="39677"/>
                </a:lnTo>
                <a:lnTo>
                  <a:pt x="26402" y="39655"/>
                </a:lnTo>
                <a:lnTo>
                  <a:pt x="26334" y="39643"/>
                </a:lnTo>
                <a:lnTo>
                  <a:pt x="26277" y="39655"/>
                </a:lnTo>
                <a:lnTo>
                  <a:pt x="26209" y="39677"/>
                </a:lnTo>
                <a:lnTo>
                  <a:pt x="26164" y="39711"/>
                </a:lnTo>
                <a:lnTo>
                  <a:pt x="26118" y="39757"/>
                </a:lnTo>
                <a:lnTo>
                  <a:pt x="24184" y="38642"/>
                </a:lnTo>
                <a:lnTo>
                  <a:pt x="24196" y="38608"/>
                </a:lnTo>
                <a:lnTo>
                  <a:pt x="24196" y="38563"/>
                </a:lnTo>
                <a:lnTo>
                  <a:pt x="24196" y="38517"/>
                </a:lnTo>
                <a:lnTo>
                  <a:pt x="24173" y="38472"/>
                </a:lnTo>
                <a:lnTo>
                  <a:pt x="24161" y="38426"/>
                </a:lnTo>
                <a:lnTo>
                  <a:pt x="24127" y="38392"/>
                </a:lnTo>
                <a:lnTo>
                  <a:pt x="24093" y="38369"/>
                </a:lnTo>
                <a:lnTo>
                  <a:pt x="24048" y="38346"/>
                </a:lnTo>
                <a:lnTo>
                  <a:pt x="24014" y="38335"/>
                </a:lnTo>
                <a:lnTo>
                  <a:pt x="23957" y="38324"/>
                </a:lnTo>
                <a:lnTo>
                  <a:pt x="23911" y="38335"/>
                </a:lnTo>
                <a:lnTo>
                  <a:pt x="23866" y="38346"/>
                </a:lnTo>
                <a:lnTo>
                  <a:pt x="23832" y="38369"/>
                </a:lnTo>
                <a:lnTo>
                  <a:pt x="23797" y="38392"/>
                </a:lnTo>
                <a:lnTo>
                  <a:pt x="23763" y="38426"/>
                </a:lnTo>
                <a:lnTo>
                  <a:pt x="23741" y="38472"/>
                </a:lnTo>
                <a:lnTo>
                  <a:pt x="23729" y="38517"/>
                </a:lnTo>
                <a:lnTo>
                  <a:pt x="23729" y="38563"/>
                </a:lnTo>
                <a:lnTo>
                  <a:pt x="23729" y="38608"/>
                </a:lnTo>
                <a:lnTo>
                  <a:pt x="23741" y="38654"/>
                </a:lnTo>
                <a:lnTo>
                  <a:pt x="21761" y="39802"/>
                </a:lnTo>
                <a:lnTo>
                  <a:pt x="21727" y="39757"/>
                </a:lnTo>
                <a:lnTo>
                  <a:pt x="21693" y="39734"/>
                </a:lnTo>
                <a:lnTo>
                  <a:pt x="21636" y="39711"/>
                </a:lnTo>
                <a:lnTo>
                  <a:pt x="21591" y="39700"/>
                </a:lnTo>
                <a:lnTo>
                  <a:pt x="21545" y="39711"/>
                </a:lnTo>
                <a:lnTo>
                  <a:pt x="21511" y="39723"/>
                </a:lnTo>
                <a:lnTo>
                  <a:pt x="21477" y="39734"/>
                </a:lnTo>
                <a:lnTo>
                  <a:pt x="21443" y="39768"/>
                </a:lnTo>
                <a:lnTo>
                  <a:pt x="21420" y="39791"/>
                </a:lnTo>
                <a:lnTo>
                  <a:pt x="21397" y="39825"/>
                </a:lnTo>
                <a:lnTo>
                  <a:pt x="21386" y="39871"/>
                </a:lnTo>
                <a:lnTo>
                  <a:pt x="21386" y="39905"/>
                </a:lnTo>
                <a:lnTo>
                  <a:pt x="21386" y="39950"/>
                </a:lnTo>
                <a:lnTo>
                  <a:pt x="21397" y="39984"/>
                </a:lnTo>
                <a:lnTo>
                  <a:pt x="21420" y="40019"/>
                </a:lnTo>
                <a:lnTo>
                  <a:pt x="21443" y="40053"/>
                </a:lnTo>
                <a:lnTo>
                  <a:pt x="21465" y="40075"/>
                </a:lnTo>
                <a:lnTo>
                  <a:pt x="21500" y="40098"/>
                </a:lnTo>
                <a:lnTo>
                  <a:pt x="21534" y="40110"/>
                </a:lnTo>
                <a:lnTo>
                  <a:pt x="21579" y="40110"/>
                </a:lnTo>
                <a:lnTo>
                  <a:pt x="21579" y="42396"/>
                </a:lnTo>
                <a:lnTo>
                  <a:pt x="21522" y="42407"/>
                </a:lnTo>
                <a:lnTo>
                  <a:pt x="21477" y="42430"/>
                </a:lnTo>
                <a:lnTo>
                  <a:pt x="21431" y="42453"/>
                </a:lnTo>
                <a:lnTo>
                  <a:pt x="21397" y="42487"/>
                </a:lnTo>
                <a:lnTo>
                  <a:pt x="21363" y="42521"/>
                </a:lnTo>
                <a:lnTo>
                  <a:pt x="21340" y="42567"/>
                </a:lnTo>
                <a:lnTo>
                  <a:pt x="21329" y="42612"/>
                </a:lnTo>
                <a:lnTo>
                  <a:pt x="21318" y="42669"/>
                </a:lnTo>
                <a:lnTo>
                  <a:pt x="21329" y="42726"/>
                </a:lnTo>
                <a:lnTo>
                  <a:pt x="21352" y="42771"/>
                </a:lnTo>
                <a:lnTo>
                  <a:pt x="19372" y="43909"/>
                </a:lnTo>
                <a:lnTo>
                  <a:pt x="19338" y="43875"/>
                </a:lnTo>
                <a:lnTo>
                  <a:pt x="19304" y="43852"/>
                </a:lnTo>
                <a:lnTo>
                  <a:pt x="19270" y="43841"/>
                </a:lnTo>
                <a:lnTo>
                  <a:pt x="19213" y="43829"/>
                </a:lnTo>
                <a:lnTo>
                  <a:pt x="19179" y="43841"/>
                </a:lnTo>
                <a:lnTo>
                  <a:pt x="19134" y="43852"/>
                </a:lnTo>
                <a:lnTo>
                  <a:pt x="19099" y="43875"/>
                </a:lnTo>
                <a:lnTo>
                  <a:pt x="19065" y="43909"/>
                </a:lnTo>
                <a:lnTo>
                  <a:pt x="17052" y="42737"/>
                </a:lnTo>
                <a:lnTo>
                  <a:pt x="17063" y="42703"/>
                </a:lnTo>
                <a:lnTo>
                  <a:pt x="17063" y="42669"/>
                </a:lnTo>
                <a:lnTo>
                  <a:pt x="17063" y="42624"/>
                </a:lnTo>
                <a:lnTo>
                  <a:pt x="17052" y="42578"/>
                </a:lnTo>
                <a:lnTo>
                  <a:pt x="17029" y="42544"/>
                </a:lnTo>
                <a:lnTo>
                  <a:pt x="17006" y="42510"/>
                </a:lnTo>
                <a:lnTo>
                  <a:pt x="16972" y="42487"/>
                </a:lnTo>
                <a:lnTo>
                  <a:pt x="16938" y="42464"/>
                </a:lnTo>
                <a:lnTo>
                  <a:pt x="16893" y="42453"/>
                </a:lnTo>
                <a:lnTo>
                  <a:pt x="16802" y="42453"/>
                </a:lnTo>
                <a:lnTo>
                  <a:pt x="16767" y="42464"/>
                </a:lnTo>
                <a:lnTo>
                  <a:pt x="16722" y="42487"/>
                </a:lnTo>
                <a:lnTo>
                  <a:pt x="16699" y="42510"/>
                </a:lnTo>
                <a:lnTo>
                  <a:pt x="16665" y="42544"/>
                </a:lnTo>
                <a:lnTo>
                  <a:pt x="16654" y="42578"/>
                </a:lnTo>
                <a:lnTo>
                  <a:pt x="16631" y="42624"/>
                </a:lnTo>
                <a:lnTo>
                  <a:pt x="16631" y="42669"/>
                </a:lnTo>
                <a:lnTo>
                  <a:pt x="16631" y="42715"/>
                </a:lnTo>
                <a:lnTo>
                  <a:pt x="16654" y="42749"/>
                </a:lnTo>
                <a:lnTo>
                  <a:pt x="14674" y="43886"/>
                </a:lnTo>
                <a:lnTo>
                  <a:pt x="14640" y="43841"/>
                </a:lnTo>
                <a:lnTo>
                  <a:pt x="14595" y="43807"/>
                </a:lnTo>
                <a:lnTo>
                  <a:pt x="14538" y="43784"/>
                </a:lnTo>
                <a:lnTo>
                  <a:pt x="14435" y="43784"/>
                </a:lnTo>
                <a:lnTo>
                  <a:pt x="14390" y="43795"/>
                </a:lnTo>
                <a:lnTo>
                  <a:pt x="14344" y="43818"/>
                </a:lnTo>
                <a:lnTo>
                  <a:pt x="14310" y="43852"/>
                </a:lnTo>
                <a:lnTo>
                  <a:pt x="14288" y="43886"/>
                </a:lnTo>
                <a:lnTo>
                  <a:pt x="14265" y="43920"/>
                </a:lnTo>
                <a:lnTo>
                  <a:pt x="14253" y="43966"/>
                </a:lnTo>
                <a:lnTo>
                  <a:pt x="14242" y="44011"/>
                </a:lnTo>
                <a:lnTo>
                  <a:pt x="14253" y="44057"/>
                </a:lnTo>
                <a:lnTo>
                  <a:pt x="14265" y="44102"/>
                </a:lnTo>
                <a:lnTo>
                  <a:pt x="14288" y="44136"/>
                </a:lnTo>
                <a:lnTo>
                  <a:pt x="14310" y="44171"/>
                </a:lnTo>
                <a:lnTo>
                  <a:pt x="14344" y="44205"/>
                </a:lnTo>
                <a:lnTo>
                  <a:pt x="14379" y="44227"/>
                </a:lnTo>
                <a:lnTo>
                  <a:pt x="14424" y="44239"/>
                </a:lnTo>
                <a:lnTo>
                  <a:pt x="14470" y="44250"/>
                </a:lnTo>
                <a:lnTo>
                  <a:pt x="14470" y="46525"/>
                </a:lnTo>
                <a:lnTo>
                  <a:pt x="14413" y="46537"/>
                </a:lnTo>
                <a:lnTo>
                  <a:pt x="14379" y="46548"/>
                </a:lnTo>
                <a:lnTo>
                  <a:pt x="14333" y="46571"/>
                </a:lnTo>
                <a:lnTo>
                  <a:pt x="14299" y="46605"/>
                </a:lnTo>
                <a:lnTo>
                  <a:pt x="14276" y="46639"/>
                </a:lnTo>
                <a:lnTo>
                  <a:pt x="14253" y="46673"/>
                </a:lnTo>
                <a:lnTo>
                  <a:pt x="14231" y="46719"/>
                </a:lnTo>
                <a:lnTo>
                  <a:pt x="14231" y="46776"/>
                </a:lnTo>
                <a:lnTo>
                  <a:pt x="14242" y="46821"/>
                </a:lnTo>
                <a:lnTo>
                  <a:pt x="14253" y="46867"/>
                </a:lnTo>
                <a:lnTo>
                  <a:pt x="14276" y="46912"/>
                </a:lnTo>
                <a:lnTo>
                  <a:pt x="14299" y="46946"/>
                </a:lnTo>
                <a:lnTo>
                  <a:pt x="14344" y="46980"/>
                </a:lnTo>
                <a:lnTo>
                  <a:pt x="14379" y="47003"/>
                </a:lnTo>
                <a:lnTo>
                  <a:pt x="14424" y="47014"/>
                </a:lnTo>
                <a:lnTo>
                  <a:pt x="14538" y="47014"/>
                </a:lnTo>
                <a:lnTo>
                  <a:pt x="14595" y="46992"/>
                </a:lnTo>
                <a:lnTo>
                  <a:pt x="14652" y="46946"/>
                </a:lnTo>
                <a:lnTo>
                  <a:pt x="14686" y="46901"/>
                </a:lnTo>
                <a:lnTo>
                  <a:pt x="16608" y="48015"/>
                </a:lnTo>
                <a:lnTo>
                  <a:pt x="16585" y="48061"/>
                </a:lnTo>
                <a:lnTo>
                  <a:pt x="16585" y="48118"/>
                </a:lnTo>
                <a:lnTo>
                  <a:pt x="16585" y="48175"/>
                </a:lnTo>
                <a:lnTo>
                  <a:pt x="16608" y="48220"/>
                </a:lnTo>
                <a:lnTo>
                  <a:pt x="16631" y="48266"/>
                </a:lnTo>
                <a:lnTo>
                  <a:pt x="16654" y="48300"/>
                </a:lnTo>
                <a:lnTo>
                  <a:pt x="16699" y="48334"/>
                </a:lnTo>
                <a:lnTo>
                  <a:pt x="16733" y="48357"/>
                </a:lnTo>
                <a:lnTo>
                  <a:pt x="16779" y="48379"/>
                </a:lnTo>
                <a:lnTo>
                  <a:pt x="16836" y="48379"/>
                </a:lnTo>
                <a:lnTo>
                  <a:pt x="16836" y="49142"/>
                </a:lnTo>
                <a:lnTo>
                  <a:pt x="16881" y="49142"/>
                </a:lnTo>
                <a:lnTo>
                  <a:pt x="16881" y="48379"/>
                </a:lnTo>
                <a:lnTo>
                  <a:pt x="16927" y="48368"/>
                </a:lnTo>
                <a:lnTo>
                  <a:pt x="16972" y="48357"/>
                </a:lnTo>
                <a:lnTo>
                  <a:pt x="17006" y="48323"/>
                </a:lnTo>
                <a:lnTo>
                  <a:pt x="17040" y="48300"/>
                </a:lnTo>
                <a:lnTo>
                  <a:pt x="17075" y="48254"/>
                </a:lnTo>
                <a:lnTo>
                  <a:pt x="17097" y="48209"/>
                </a:lnTo>
                <a:lnTo>
                  <a:pt x="17109" y="48163"/>
                </a:lnTo>
                <a:lnTo>
                  <a:pt x="17109" y="48118"/>
                </a:lnTo>
                <a:lnTo>
                  <a:pt x="17109" y="48072"/>
                </a:lnTo>
                <a:lnTo>
                  <a:pt x="17097" y="48015"/>
                </a:lnTo>
                <a:lnTo>
                  <a:pt x="19054" y="46889"/>
                </a:lnTo>
                <a:lnTo>
                  <a:pt x="19088" y="46923"/>
                </a:lnTo>
                <a:lnTo>
                  <a:pt x="19122" y="46946"/>
                </a:lnTo>
                <a:lnTo>
                  <a:pt x="19168" y="46969"/>
                </a:lnTo>
                <a:lnTo>
                  <a:pt x="19213" y="46980"/>
                </a:lnTo>
                <a:lnTo>
                  <a:pt x="19270" y="46969"/>
                </a:lnTo>
                <a:lnTo>
                  <a:pt x="19316" y="46946"/>
                </a:lnTo>
                <a:lnTo>
                  <a:pt x="19361" y="46923"/>
                </a:lnTo>
                <a:lnTo>
                  <a:pt x="19395" y="46878"/>
                </a:lnTo>
                <a:lnTo>
                  <a:pt x="21397" y="48038"/>
                </a:lnTo>
                <a:lnTo>
                  <a:pt x="21386" y="48084"/>
                </a:lnTo>
                <a:lnTo>
                  <a:pt x="21386" y="48118"/>
                </a:lnTo>
                <a:lnTo>
                  <a:pt x="21386" y="48163"/>
                </a:lnTo>
                <a:lnTo>
                  <a:pt x="21397" y="48197"/>
                </a:lnTo>
                <a:lnTo>
                  <a:pt x="21420" y="48232"/>
                </a:lnTo>
                <a:lnTo>
                  <a:pt x="21443" y="48254"/>
                </a:lnTo>
                <a:lnTo>
                  <a:pt x="21465" y="48277"/>
                </a:lnTo>
                <a:lnTo>
                  <a:pt x="21500" y="48300"/>
                </a:lnTo>
                <a:lnTo>
                  <a:pt x="21534" y="48311"/>
                </a:lnTo>
                <a:lnTo>
                  <a:pt x="21579" y="48323"/>
                </a:lnTo>
                <a:lnTo>
                  <a:pt x="21579" y="49142"/>
                </a:lnTo>
                <a:lnTo>
                  <a:pt x="21625" y="49142"/>
                </a:lnTo>
                <a:lnTo>
                  <a:pt x="21625" y="48311"/>
                </a:lnTo>
                <a:lnTo>
                  <a:pt x="21693" y="48288"/>
                </a:lnTo>
                <a:lnTo>
                  <a:pt x="21738" y="48254"/>
                </a:lnTo>
                <a:lnTo>
                  <a:pt x="21773" y="48186"/>
                </a:lnTo>
                <a:lnTo>
                  <a:pt x="21795" y="48118"/>
                </a:lnTo>
                <a:lnTo>
                  <a:pt x="21773" y="48050"/>
                </a:lnTo>
                <a:lnTo>
                  <a:pt x="23752" y="46912"/>
                </a:lnTo>
                <a:lnTo>
                  <a:pt x="23786" y="46958"/>
                </a:lnTo>
                <a:lnTo>
                  <a:pt x="23843" y="46992"/>
                </a:lnTo>
                <a:lnTo>
                  <a:pt x="23900" y="47014"/>
                </a:lnTo>
                <a:lnTo>
                  <a:pt x="23957" y="47026"/>
                </a:lnTo>
                <a:lnTo>
                  <a:pt x="24025" y="47014"/>
                </a:lnTo>
                <a:lnTo>
                  <a:pt x="24082" y="46992"/>
                </a:lnTo>
                <a:lnTo>
                  <a:pt x="24139" y="46958"/>
                </a:lnTo>
                <a:lnTo>
                  <a:pt x="24173" y="46912"/>
                </a:lnTo>
                <a:lnTo>
                  <a:pt x="26118" y="48027"/>
                </a:lnTo>
                <a:lnTo>
                  <a:pt x="26095" y="48072"/>
                </a:lnTo>
                <a:lnTo>
                  <a:pt x="26095" y="48118"/>
                </a:lnTo>
                <a:lnTo>
                  <a:pt x="26095" y="48163"/>
                </a:lnTo>
                <a:lnTo>
                  <a:pt x="26118" y="48209"/>
                </a:lnTo>
                <a:lnTo>
                  <a:pt x="26141" y="48254"/>
                </a:lnTo>
                <a:lnTo>
                  <a:pt x="26164" y="48288"/>
                </a:lnTo>
                <a:lnTo>
                  <a:pt x="26198" y="48323"/>
                </a:lnTo>
                <a:lnTo>
                  <a:pt x="26243" y="48345"/>
                </a:lnTo>
                <a:lnTo>
                  <a:pt x="26289" y="48357"/>
                </a:lnTo>
                <a:lnTo>
                  <a:pt x="26334" y="48368"/>
                </a:lnTo>
                <a:lnTo>
                  <a:pt x="26391" y="48357"/>
                </a:lnTo>
                <a:lnTo>
                  <a:pt x="26437" y="48345"/>
                </a:lnTo>
                <a:lnTo>
                  <a:pt x="26471" y="48323"/>
                </a:lnTo>
                <a:lnTo>
                  <a:pt x="26516" y="48288"/>
                </a:lnTo>
                <a:lnTo>
                  <a:pt x="26539" y="48254"/>
                </a:lnTo>
                <a:lnTo>
                  <a:pt x="26562" y="48209"/>
                </a:lnTo>
                <a:lnTo>
                  <a:pt x="26584" y="48163"/>
                </a:lnTo>
                <a:lnTo>
                  <a:pt x="26584" y="48118"/>
                </a:lnTo>
                <a:lnTo>
                  <a:pt x="26584" y="48072"/>
                </a:lnTo>
                <a:lnTo>
                  <a:pt x="26562" y="48027"/>
                </a:lnTo>
                <a:lnTo>
                  <a:pt x="28507" y="46901"/>
                </a:lnTo>
                <a:lnTo>
                  <a:pt x="28541" y="46946"/>
                </a:lnTo>
                <a:lnTo>
                  <a:pt x="28598" y="46980"/>
                </a:lnTo>
                <a:lnTo>
                  <a:pt x="28643" y="47003"/>
                </a:lnTo>
                <a:lnTo>
                  <a:pt x="28712" y="47014"/>
                </a:lnTo>
                <a:lnTo>
                  <a:pt x="28757" y="47003"/>
                </a:lnTo>
                <a:lnTo>
                  <a:pt x="28803" y="46992"/>
                </a:lnTo>
                <a:lnTo>
                  <a:pt x="28848" y="46969"/>
                </a:lnTo>
                <a:lnTo>
                  <a:pt x="28882" y="46946"/>
                </a:lnTo>
                <a:lnTo>
                  <a:pt x="28905" y="46912"/>
                </a:lnTo>
                <a:lnTo>
                  <a:pt x="28928" y="46867"/>
                </a:lnTo>
                <a:lnTo>
                  <a:pt x="28950" y="46821"/>
                </a:lnTo>
                <a:lnTo>
                  <a:pt x="28950" y="46776"/>
                </a:lnTo>
                <a:lnTo>
                  <a:pt x="28950" y="46730"/>
                </a:lnTo>
                <a:lnTo>
                  <a:pt x="28939" y="46685"/>
                </a:lnTo>
                <a:lnTo>
                  <a:pt x="28916" y="46639"/>
                </a:lnTo>
                <a:lnTo>
                  <a:pt x="28894" y="46605"/>
                </a:lnTo>
                <a:lnTo>
                  <a:pt x="28859" y="46582"/>
                </a:lnTo>
                <a:lnTo>
                  <a:pt x="28814" y="46559"/>
                </a:lnTo>
                <a:lnTo>
                  <a:pt x="28780" y="46537"/>
                </a:lnTo>
                <a:lnTo>
                  <a:pt x="28734" y="46537"/>
                </a:lnTo>
                <a:lnTo>
                  <a:pt x="28734" y="44216"/>
                </a:lnTo>
                <a:lnTo>
                  <a:pt x="28768" y="44216"/>
                </a:lnTo>
                <a:lnTo>
                  <a:pt x="28803" y="44193"/>
                </a:lnTo>
                <a:lnTo>
                  <a:pt x="28859" y="44148"/>
                </a:lnTo>
                <a:lnTo>
                  <a:pt x="28905" y="44091"/>
                </a:lnTo>
                <a:lnTo>
                  <a:pt x="28916" y="44057"/>
                </a:lnTo>
                <a:lnTo>
                  <a:pt x="28916" y="44011"/>
                </a:lnTo>
                <a:lnTo>
                  <a:pt x="28916" y="43977"/>
                </a:lnTo>
                <a:lnTo>
                  <a:pt x="28905" y="43943"/>
                </a:lnTo>
                <a:lnTo>
                  <a:pt x="30873" y="42806"/>
                </a:lnTo>
                <a:lnTo>
                  <a:pt x="30907" y="42851"/>
                </a:lnTo>
                <a:lnTo>
                  <a:pt x="30964" y="42885"/>
                </a:lnTo>
                <a:lnTo>
                  <a:pt x="31021" y="42908"/>
                </a:lnTo>
                <a:lnTo>
                  <a:pt x="31078" y="42919"/>
                </a:lnTo>
                <a:lnTo>
                  <a:pt x="31135" y="42908"/>
                </a:lnTo>
                <a:lnTo>
                  <a:pt x="31180" y="42897"/>
                </a:lnTo>
                <a:lnTo>
                  <a:pt x="31226" y="42874"/>
                </a:lnTo>
                <a:lnTo>
                  <a:pt x="31260" y="42840"/>
                </a:lnTo>
                <a:lnTo>
                  <a:pt x="31282" y="42806"/>
                </a:lnTo>
                <a:lnTo>
                  <a:pt x="31317" y="42760"/>
                </a:lnTo>
                <a:lnTo>
                  <a:pt x="31328" y="42715"/>
                </a:lnTo>
                <a:lnTo>
                  <a:pt x="31328" y="42669"/>
                </a:lnTo>
                <a:lnTo>
                  <a:pt x="31328" y="42624"/>
                </a:lnTo>
                <a:lnTo>
                  <a:pt x="31317" y="42578"/>
                </a:lnTo>
                <a:lnTo>
                  <a:pt x="31294" y="42533"/>
                </a:lnTo>
                <a:lnTo>
                  <a:pt x="31260" y="42498"/>
                </a:lnTo>
                <a:lnTo>
                  <a:pt x="31237" y="42464"/>
                </a:lnTo>
                <a:lnTo>
                  <a:pt x="31191" y="42442"/>
                </a:lnTo>
                <a:lnTo>
                  <a:pt x="31146" y="42430"/>
                </a:lnTo>
                <a:lnTo>
                  <a:pt x="31100" y="42419"/>
                </a:lnTo>
                <a:lnTo>
                  <a:pt x="31100" y="40121"/>
                </a:lnTo>
                <a:lnTo>
                  <a:pt x="31146" y="40121"/>
                </a:lnTo>
                <a:lnTo>
                  <a:pt x="31180" y="40098"/>
                </a:lnTo>
                <a:lnTo>
                  <a:pt x="31214" y="40075"/>
                </a:lnTo>
                <a:lnTo>
                  <a:pt x="31237" y="40053"/>
                </a:lnTo>
                <a:lnTo>
                  <a:pt x="31271" y="40019"/>
                </a:lnTo>
                <a:lnTo>
                  <a:pt x="31282" y="39984"/>
                </a:lnTo>
                <a:lnTo>
                  <a:pt x="31294" y="39950"/>
                </a:lnTo>
                <a:lnTo>
                  <a:pt x="31294" y="39905"/>
                </a:lnTo>
                <a:lnTo>
                  <a:pt x="31294" y="39871"/>
                </a:lnTo>
                <a:lnTo>
                  <a:pt x="31282" y="39825"/>
                </a:lnTo>
                <a:lnTo>
                  <a:pt x="33296" y="38665"/>
                </a:lnTo>
                <a:lnTo>
                  <a:pt x="33319" y="38699"/>
                </a:lnTo>
                <a:lnTo>
                  <a:pt x="33364" y="38733"/>
                </a:lnTo>
                <a:lnTo>
                  <a:pt x="33398" y="38745"/>
                </a:lnTo>
                <a:lnTo>
                  <a:pt x="33455" y="38756"/>
                </a:lnTo>
                <a:lnTo>
                  <a:pt x="33501" y="38745"/>
                </a:lnTo>
                <a:lnTo>
                  <a:pt x="33546" y="38733"/>
                </a:lnTo>
                <a:lnTo>
                  <a:pt x="33580" y="38699"/>
                </a:lnTo>
                <a:lnTo>
                  <a:pt x="33603" y="38665"/>
                </a:lnTo>
                <a:lnTo>
                  <a:pt x="35616" y="39825"/>
                </a:lnTo>
                <a:lnTo>
                  <a:pt x="35594" y="39859"/>
                </a:lnTo>
                <a:lnTo>
                  <a:pt x="35594" y="39905"/>
                </a:lnTo>
                <a:lnTo>
                  <a:pt x="35594" y="39950"/>
                </a:lnTo>
                <a:lnTo>
                  <a:pt x="35616" y="39996"/>
                </a:lnTo>
                <a:lnTo>
                  <a:pt x="35628" y="40030"/>
                </a:lnTo>
                <a:lnTo>
                  <a:pt x="35662" y="40064"/>
                </a:lnTo>
                <a:lnTo>
                  <a:pt x="35696" y="40098"/>
                </a:lnTo>
                <a:lnTo>
                  <a:pt x="35730" y="40121"/>
                </a:lnTo>
                <a:lnTo>
                  <a:pt x="35776" y="40132"/>
                </a:lnTo>
                <a:lnTo>
                  <a:pt x="35867" y="40132"/>
                </a:lnTo>
                <a:lnTo>
                  <a:pt x="35912" y="40121"/>
                </a:lnTo>
                <a:lnTo>
                  <a:pt x="35946" y="40098"/>
                </a:lnTo>
                <a:lnTo>
                  <a:pt x="35980" y="40064"/>
                </a:lnTo>
                <a:lnTo>
                  <a:pt x="36003" y="40030"/>
                </a:lnTo>
                <a:lnTo>
                  <a:pt x="36026" y="39996"/>
                </a:lnTo>
                <a:lnTo>
                  <a:pt x="36037" y="39950"/>
                </a:lnTo>
                <a:lnTo>
                  <a:pt x="36049" y="39905"/>
                </a:lnTo>
                <a:lnTo>
                  <a:pt x="36037" y="39871"/>
                </a:lnTo>
                <a:lnTo>
                  <a:pt x="36026" y="39825"/>
                </a:lnTo>
                <a:lnTo>
                  <a:pt x="37960" y="38710"/>
                </a:lnTo>
                <a:lnTo>
                  <a:pt x="38005" y="38756"/>
                </a:lnTo>
                <a:lnTo>
                  <a:pt x="38062" y="38790"/>
                </a:lnTo>
                <a:lnTo>
                  <a:pt x="38119" y="38824"/>
                </a:lnTo>
                <a:lnTo>
                  <a:pt x="38244" y="38824"/>
                </a:lnTo>
                <a:lnTo>
                  <a:pt x="38290" y="38813"/>
                </a:lnTo>
                <a:lnTo>
                  <a:pt x="38335" y="38779"/>
                </a:lnTo>
                <a:lnTo>
                  <a:pt x="38381" y="38756"/>
                </a:lnTo>
                <a:lnTo>
                  <a:pt x="38415" y="38710"/>
                </a:lnTo>
                <a:lnTo>
                  <a:pt x="38438" y="38665"/>
                </a:lnTo>
                <a:lnTo>
                  <a:pt x="38449" y="38619"/>
                </a:lnTo>
                <a:lnTo>
                  <a:pt x="38460" y="38563"/>
                </a:lnTo>
                <a:lnTo>
                  <a:pt x="38449" y="38506"/>
                </a:lnTo>
                <a:lnTo>
                  <a:pt x="38438" y="38460"/>
                </a:lnTo>
                <a:lnTo>
                  <a:pt x="38415" y="38415"/>
                </a:lnTo>
                <a:lnTo>
                  <a:pt x="38392" y="38381"/>
                </a:lnTo>
                <a:lnTo>
                  <a:pt x="38347" y="38346"/>
                </a:lnTo>
                <a:lnTo>
                  <a:pt x="38312" y="38324"/>
                </a:lnTo>
                <a:lnTo>
                  <a:pt x="38267" y="38301"/>
                </a:lnTo>
                <a:lnTo>
                  <a:pt x="38210" y="38301"/>
                </a:lnTo>
                <a:lnTo>
                  <a:pt x="38210" y="36003"/>
                </a:lnTo>
                <a:lnTo>
                  <a:pt x="38278" y="35980"/>
                </a:lnTo>
                <a:lnTo>
                  <a:pt x="38335" y="35935"/>
                </a:lnTo>
                <a:lnTo>
                  <a:pt x="38381" y="35878"/>
                </a:lnTo>
                <a:lnTo>
                  <a:pt x="38392" y="35844"/>
                </a:lnTo>
                <a:lnTo>
                  <a:pt x="38392" y="35810"/>
                </a:lnTo>
                <a:lnTo>
                  <a:pt x="38381" y="35764"/>
                </a:lnTo>
                <a:lnTo>
                  <a:pt x="38381" y="35730"/>
                </a:lnTo>
                <a:lnTo>
                  <a:pt x="40383" y="34570"/>
                </a:lnTo>
                <a:lnTo>
                  <a:pt x="40417" y="34615"/>
                </a:lnTo>
                <a:lnTo>
                  <a:pt x="40462" y="34638"/>
                </a:lnTo>
                <a:lnTo>
                  <a:pt x="40508" y="34661"/>
                </a:lnTo>
                <a:lnTo>
                  <a:pt x="40599" y="34661"/>
                </a:lnTo>
                <a:lnTo>
                  <a:pt x="40644" y="34649"/>
                </a:lnTo>
                <a:lnTo>
                  <a:pt x="40679" y="34627"/>
                </a:lnTo>
                <a:lnTo>
                  <a:pt x="40713" y="34604"/>
                </a:lnTo>
                <a:lnTo>
                  <a:pt x="40735" y="34570"/>
                </a:lnTo>
                <a:lnTo>
                  <a:pt x="40747" y="34536"/>
                </a:lnTo>
                <a:lnTo>
                  <a:pt x="40770" y="34502"/>
                </a:lnTo>
                <a:lnTo>
                  <a:pt x="40770" y="34456"/>
                </a:lnTo>
                <a:lnTo>
                  <a:pt x="40770" y="34422"/>
                </a:lnTo>
                <a:lnTo>
                  <a:pt x="40758" y="34376"/>
                </a:lnTo>
                <a:lnTo>
                  <a:pt x="40713" y="34320"/>
                </a:lnTo>
                <a:lnTo>
                  <a:pt x="40656" y="34274"/>
                </a:lnTo>
                <a:lnTo>
                  <a:pt x="40622" y="34263"/>
                </a:lnTo>
                <a:lnTo>
                  <a:pt x="40588" y="34251"/>
                </a:lnTo>
                <a:lnTo>
                  <a:pt x="40588" y="31942"/>
                </a:lnTo>
                <a:lnTo>
                  <a:pt x="40633" y="31931"/>
                </a:lnTo>
                <a:lnTo>
                  <a:pt x="40667" y="31908"/>
                </a:lnTo>
                <a:lnTo>
                  <a:pt x="40713" y="31885"/>
                </a:lnTo>
                <a:lnTo>
                  <a:pt x="40735" y="31862"/>
                </a:lnTo>
                <a:lnTo>
                  <a:pt x="40770" y="31828"/>
                </a:lnTo>
                <a:lnTo>
                  <a:pt x="40781" y="31783"/>
                </a:lnTo>
                <a:lnTo>
                  <a:pt x="40792" y="31749"/>
                </a:lnTo>
                <a:lnTo>
                  <a:pt x="40804" y="31703"/>
                </a:lnTo>
                <a:lnTo>
                  <a:pt x="40792" y="31646"/>
                </a:lnTo>
                <a:lnTo>
                  <a:pt x="40781" y="31601"/>
                </a:lnTo>
                <a:lnTo>
                  <a:pt x="42760" y="30463"/>
                </a:lnTo>
                <a:lnTo>
                  <a:pt x="42794" y="30497"/>
                </a:lnTo>
                <a:lnTo>
                  <a:pt x="42828" y="30532"/>
                </a:lnTo>
                <a:lnTo>
                  <a:pt x="42874" y="30543"/>
                </a:lnTo>
                <a:lnTo>
                  <a:pt x="42931" y="30554"/>
                </a:lnTo>
                <a:lnTo>
                  <a:pt x="42976" y="30543"/>
                </a:lnTo>
                <a:lnTo>
                  <a:pt x="43033" y="30532"/>
                </a:lnTo>
                <a:lnTo>
                  <a:pt x="43067" y="30497"/>
                </a:lnTo>
                <a:lnTo>
                  <a:pt x="43101" y="30463"/>
                </a:lnTo>
                <a:lnTo>
                  <a:pt x="45092" y="31612"/>
                </a:lnTo>
                <a:lnTo>
                  <a:pt x="45069" y="31646"/>
                </a:lnTo>
                <a:lnTo>
                  <a:pt x="45069" y="31703"/>
                </a:lnTo>
                <a:lnTo>
                  <a:pt x="45069" y="31749"/>
                </a:lnTo>
                <a:lnTo>
                  <a:pt x="45092" y="31783"/>
                </a:lnTo>
                <a:lnTo>
                  <a:pt x="45104" y="31828"/>
                </a:lnTo>
                <a:lnTo>
                  <a:pt x="45138" y="31862"/>
                </a:lnTo>
                <a:lnTo>
                  <a:pt x="45172" y="31885"/>
                </a:lnTo>
                <a:lnTo>
                  <a:pt x="45206" y="31908"/>
                </a:lnTo>
                <a:lnTo>
                  <a:pt x="45251" y="31919"/>
                </a:lnTo>
                <a:lnTo>
                  <a:pt x="45297" y="31931"/>
                </a:lnTo>
                <a:lnTo>
                  <a:pt x="45342" y="31919"/>
                </a:lnTo>
                <a:lnTo>
                  <a:pt x="45388" y="31908"/>
                </a:lnTo>
                <a:lnTo>
                  <a:pt x="45433" y="31885"/>
                </a:lnTo>
                <a:lnTo>
                  <a:pt x="45468" y="31862"/>
                </a:lnTo>
                <a:lnTo>
                  <a:pt x="45490" y="31828"/>
                </a:lnTo>
                <a:lnTo>
                  <a:pt x="45513" y="31783"/>
                </a:lnTo>
                <a:lnTo>
                  <a:pt x="45524" y="31749"/>
                </a:lnTo>
                <a:lnTo>
                  <a:pt x="45524" y="31703"/>
                </a:lnTo>
                <a:lnTo>
                  <a:pt x="45524" y="31658"/>
                </a:lnTo>
                <a:lnTo>
                  <a:pt x="45513" y="31612"/>
                </a:lnTo>
                <a:lnTo>
                  <a:pt x="47492" y="30463"/>
                </a:lnTo>
                <a:lnTo>
                  <a:pt x="47526" y="30509"/>
                </a:lnTo>
                <a:lnTo>
                  <a:pt x="47572" y="30543"/>
                </a:lnTo>
                <a:lnTo>
                  <a:pt x="47618" y="30554"/>
                </a:lnTo>
                <a:lnTo>
                  <a:pt x="47674" y="30566"/>
                </a:lnTo>
                <a:lnTo>
                  <a:pt x="47709" y="30566"/>
                </a:lnTo>
                <a:lnTo>
                  <a:pt x="47754" y="30543"/>
                </a:lnTo>
                <a:lnTo>
                  <a:pt x="47788" y="30532"/>
                </a:lnTo>
                <a:lnTo>
                  <a:pt x="47822" y="30497"/>
                </a:lnTo>
                <a:lnTo>
                  <a:pt x="47845" y="30475"/>
                </a:lnTo>
                <a:lnTo>
                  <a:pt x="47868" y="30429"/>
                </a:lnTo>
                <a:lnTo>
                  <a:pt x="47879" y="30395"/>
                </a:lnTo>
                <a:lnTo>
                  <a:pt x="47879" y="30350"/>
                </a:lnTo>
                <a:lnTo>
                  <a:pt x="47879" y="30315"/>
                </a:lnTo>
                <a:lnTo>
                  <a:pt x="47868" y="30270"/>
                </a:lnTo>
                <a:lnTo>
                  <a:pt x="47856" y="30236"/>
                </a:lnTo>
                <a:lnTo>
                  <a:pt x="47834" y="30213"/>
                </a:lnTo>
                <a:lnTo>
                  <a:pt x="47765" y="30168"/>
                </a:lnTo>
                <a:lnTo>
                  <a:pt x="47731" y="30145"/>
                </a:lnTo>
                <a:lnTo>
                  <a:pt x="47697" y="30145"/>
                </a:lnTo>
                <a:lnTo>
                  <a:pt x="47697" y="27813"/>
                </a:lnTo>
                <a:lnTo>
                  <a:pt x="47731" y="27801"/>
                </a:lnTo>
                <a:lnTo>
                  <a:pt x="47777" y="27790"/>
                </a:lnTo>
                <a:lnTo>
                  <a:pt x="47800" y="27767"/>
                </a:lnTo>
                <a:lnTo>
                  <a:pt x="47834" y="27733"/>
                </a:lnTo>
                <a:lnTo>
                  <a:pt x="47856" y="27710"/>
                </a:lnTo>
                <a:lnTo>
                  <a:pt x="47879" y="27676"/>
                </a:lnTo>
                <a:lnTo>
                  <a:pt x="47879" y="27631"/>
                </a:lnTo>
                <a:lnTo>
                  <a:pt x="47891" y="27597"/>
                </a:lnTo>
                <a:lnTo>
                  <a:pt x="47879" y="27551"/>
                </a:lnTo>
                <a:lnTo>
                  <a:pt x="47868" y="27506"/>
                </a:lnTo>
                <a:lnTo>
                  <a:pt x="47856" y="27472"/>
                </a:lnTo>
                <a:lnTo>
                  <a:pt x="47822" y="27437"/>
                </a:lnTo>
                <a:lnTo>
                  <a:pt x="47788" y="27415"/>
                </a:lnTo>
                <a:lnTo>
                  <a:pt x="47754" y="27392"/>
                </a:lnTo>
                <a:lnTo>
                  <a:pt x="47709" y="27381"/>
                </a:lnTo>
                <a:lnTo>
                  <a:pt x="47618" y="27381"/>
                </a:lnTo>
                <a:lnTo>
                  <a:pt x="47572" y="27403"/>
                </a:lnTo>
                <a:lnTo>
                  <a:pt x="47526" y="27426"/>
                </a:lnTo>
                <a:lnTo>
                  <a:pt x="47492" y="27472"/>
                </a:lnTo>
                <a:lnTo>
                  <a:pt x="45490" y="26311"/>
                </a:lnTo>
                <a:lnTo>
                  <a:pt x="45502" y="26243"/>
                </a:lnTo>
                <a:lnTo>
                  <a:pt x="45502" y="26209"/>
                </a:lnTo>
                <a:lnTo>
                  <a:pt x="45490" y="26163"/>
                </a:lnTo>
                <a:lnTo>
                  <a:pt x="45468" y="26129"/>
                </a:lnTo>
                <a:lnTo>
                  <a:pt x="45445" y="26106"/>
                </a:lnTo>
                <a:lnTo>
                  <a:pt x="45411" y="26072"/>
                </a:lnTo>
                <a:lnTo>
                  <a:pt x="45377" y="26061"/>
                </a:lnTo>
                <a:lnTo>
                  <a:pt x="45342" y="26050"/>
                </a:lnTo>
                <a:lnTo>
                  <a:pt x="45297" y="26038"/>
                </a:lnTo>
                <a:lnTo>
                  <a:pt x="45263" y="26050"/>
                </a:lnTo>
                <a:lnTo>
                  <a:pt x="45217" y="26061"/>
                </a:lnTo>
                <a:lnTo>
                  <a:pt x="45183" y="26072"/>
                </a:lnTo>
                <a:lnTo>
                  <a:pt x="45160" y="26106"/>
                </a:lnTo>
                <a:lnTo>
                  <a:pt x="45126" y="26129"/>
                </a:lnTo>
                <a:lnTo>
                  <a:pt x="45115" y="26163"/>
                </a:lnTo>
                <a:lnTo>
                  <a:pt x="45104" y="26209"/>
                </a:lnTo>
                <a:lnTo>
                  <a:pt x="45092" y="26243"/>
                </a:lnTo>
                <a:lnTo>
                  <a:pt x="45104" y="26277"/>
                </a:lnTo>
                <a:lnTo>
                  <a:pt x="45115" y="26311"/>
                </a:lnTo>
                <a:lnTo>
                  <a:pt x="43079" y="27494"/>
                </a:lnTo>
                <a:lnTo>
                  <a:pt x="43045" y="27460"/>
                </a:lnTo>
                <a:lnTo>
                  <a:pt x="43010" y="27437"/>
                </a:lnTo>
                <a:lnTo>
                  <a:pt x="42976" y="27415"/>
                </a:lnTo>
                <a:lnTo>
                  <a:pt x="42885" y="27415"/>
                </a:lnTo>
                <a:lnTo>
                  <a:pt x="42851" y="27437"/>
                </a:lnTo>
                <a:lnTo>
                  <a:pt x="42817" y="27460"/>
                </a:lnTo>
                <a:lnTo>
                  <a:pt x="42783" y="27483"/>
                </a:lnTo>
                <a:lnTo>
                  <a:pt x="40781" y="26334"/>
                </a:lnTo>
                <a:lnTo>
                  <a:pt x="40792" y="26288"/>
                </a:lnTo>
                <a:lnTo>
                  <a:pt x="40792" y="26243"/>
                </a:lnTo>
                <a:lnTo>
                  <a:pt x="40792" y="26197"/>
                </a:lnTo>
                <a:lnTo>
                  <a:pt x="40781" y="26152"/>
                </a:lnTo>
                <a:lnTo>
                  <a:pt x="40758" y="26106"/>
                </a:lnTo>
                <a:lnTo>
                  <a:pt x="40724" y="26072"/>
                </a:lnTo>
                <a:lnTo>
                  <a:pt x="40690" y="26050"/>
                </a:lnTo>
                <a:lnTo>
                  <a:pt x="40656" y="26027"/>
                </a:lnTo>
                <a:lnTo>
                  <a:pt x="40610" y="26015"/>
                </a:lnTo>
                <a:lnTo>
                  <a:pt x="40565" y="26004"/>
                </a:lnTo>
                <a:lnTo>
                  <a:pt x="40508" y="26015"/>
                </a:lnTo>
                <a:lnTo>
                  <a:pt x="40462" y="26027"/>
                </a:lnTo>
                <a:lnTo>
                  <a:pt x="40428" y="26050"/>
                </a:lnTo>
                <a:lnTo>
                  <a:pt x="40394" y="26072"/>
                </a:lnTo>
                <a:lnTo>
                  <a:pt x="40360" y="26106"/>
                </a:lnTo>
                <a:lnTo>
                  <a:pt x="40337" y="26152"/>
                </a:lnTo>
                <a:lnTo>
                  <a:pt x="40326" y="26197"/>
                </a:lnTo>
                <a:lnTo>
                  <a:pt x="40326" y="26243"/>
                </a:lnTo>
                <a:lnTo>
                  <a:pt x="40326" y="26288"/>
                </a:lnTo>
                <a:lnTo>
                  <a:pt x="40337" y="26334"/>
                </a:lnTo>
                <a:lnTo>
                  <a:pt x="38392" y="27460"/>
                </a:lnTo>
                <a:lnTo>
                  <a:pt x="38358" y="27415"/>
                </a:lnTo>
                <a:lnTo>
                  <a:pt x="38312" y="27381"/>
                </a:lnTo>
                <a:lnTo>
                  <a:pt x="38256" y="27358"/>
                </a:lnTo>
                <a:lnTo>
                  <a:pt x="38187" y="27346"/>
                </a:lnTo>
                <a:lnTo>
                  <a:pt x="38130" y="27358"/>
                </a:lnTo>
                <a:lnTo>
                  <a:pt x="38074" y="27381"/>
                </a:lnTo>
                <a:lnTo>
                  <a:pt x="38028" y="27415"/>
                </a:lnTo>
                <a:lnTo>
                  <a:pt x="37983" y="27449"/>
                </a:lnTo>
                <a:lnTo>
                  <a:pt x="36037" y="26323"/>
                </a:lnTo>
                <a:lnTo>
                  <a:pt x="36037" y="26288"/>
                </a:lnTo>
                <a:lnTo>
                  <a:pt x="36049" y="26243"/>
                </a:lnTo>
                <a:lnTo>
                  <a:pt x="36037" y="26197"/>
                </a:lnTo>
                <a:lnTo>
                  <a:pt x="36026" y="26152"/>
                </a:lnTo>
                <a:lnTo>
                  <a:pt x="36003" y="26118"/>
                </a:lnTo>
                <a:lnTo>
                  <a:pt x="35980" y="26084"/>
                </a:lnTo>
                <a:lnTo>
                  <a:pt x="35946" y="26061"/>
                </a:lnTo>
                <a:lnTo>
                  <a:pt x="35912" y="26038"/>
                </a:lnTo>
                <a:lnTo>
                  <a:pt x="35867" y="26027"/>
                </a:lnTo>
                <a:lnTo>
                  <a:pt x="35821" y="26015"/>
                </a:lnTo>
                <a:lnTo>
                  <a:pt x="35776" y="26027"/>
                </a:lnTo>
                <a:lnTo>
                  <a:pt x="35730" y="26038"/>
                </a:lnTo>
                <a:lnTo>
                  <a:pt x="35696" y="26061"/>
                </a:lnTo>
                <a:lnTo>
                  <a:pt x="35662" y="26084"/>
                </a:lnTo>
                <a:lnTo>
                  <a:pt x="35628" y="26118"/>
                </a:lnTo>
                <a:lnTo>
                  <a:pt x="35605" y="26152"/>
                </a:lnTo>
                <a:lnTo>
                  <a:pt x="35594" y="26197"/>
                </a:lnTo>
                <a:lnTo>
                  <a:pt x="35594" y="26243"/>
                </a:lnTo>
                <a:lnTo>
                  <a:pt x="35594" y="26288"/>
                </a:lnTo>
                <a:lnTo>
                  <a:pt x="35605" y="26323"/>
                </a:lnTo>
                <a:lnTo>
                  <a:pt x="33603" y="27483"/>
                </a:lnTo>
                <a:lnTo>
                  <a:pt x="33569" y="27449"/>
                </a:lnTo>
                <a:lnTo>
                  <a:pt x="33535" y="27426"/>
                </a:lnTo>
                <a:lnTo>
                  <a:pt x="33501" y="27415"/>
                </a:lnTo>
                <a:lnTo>
                  <a:pt x="33455" y="27403"/>
                </a:lnTo>
                <a:lnTo>
                  <a:pt x="33410" y="27403"/>
                </a:lnTo>
                <a:lnTo>
                  <a:pt x="33376" y="27415"/>
                </a:lnTo>
                <a:lnTo>
                  <a:pt x="33341" y="27437"/>
                </a:lnTo>
                <a:lnTo>
                  <a:pt x="33319" y="27460"/>
                </a:lnTo>
                <a:lnTo>
                  <a:pt x="33296" y="27483"/>
                </a:lnTo>
                <a:lnTo>
                  <a:pt x="33273" y="27517"/>
                </a:lnTo>
                <a:lnTo>
                  <a:pt x="33262" y="27551"/>
                </a:lnTo>
                <a:lnTo>
                  <a:pt x="33262" y="27597"/>
                </a:lnTo>
                <a:lnTo>
                  <a:pt x="33273" y="27665"/>
                </a:lnTo>
                <a:lnTo>
                  <a:pt x="33307" y="27722"/>
                </a:lnTo>
                <a:lnTo>
                  <a:pt x="33364" y="27756"/>
                </a:lnTo>
                <a:lnTo>
                  <a:pt x="33432" y="27779"/>
                </a:lnTo>
                <a:lnTo>
                  <a:pt x="33432" y="30099"/>
                </a:lnTo>
                <a:lnTo>
                  <a:pt x="33376" y="30099"/>
                </a:lnTo>
                <a:lnTo>
                  <a:pt x="33330" y="30122"/>
                </a:lnTo>
                <a:lnTo>
                  <a:pt x="33296" y="30145"/>
                </a:lnTo>
                <a:lnTo>
                  <a:pt x="33262" y="30179"/>
                </a:lnTo>
                <a:lnTo>
                  <a:pt x="33228" y="30213"/>
                </a:lnTo>
                <a:lnTo>
                  <a:pt x="33205" y="30259"/>
                </a:lnTo>
                <a:lnTo>
                  <a:pt x="33193" y="30304"/>
                </a:lnTo>
                <a:lnTo>
                  <a:pt x="33193" y="30350"/>
                </a:lnTo>
                <a:lnTo>
                  <a:pt x="33193" y="30406"/>
                </a:lnTo>
                <a:lnTo>
                  <a:pt x="33216" y="30452"/>
                </a:lnTo>
                <a:lnTo>
                  <a:pt x="33239" y="30497"/>
                </a:lnTo>
                <a:lnTo>
                  <a:pt x="33262" y="30532"/>
                </a:lnTo>
                <a:lnTo>
                  <a:pt x="33307" y="30566"/>
                </a:lnTo>
                <a:lnTo>
                  <a:pt x="33353" y="30588"/>
                </a:lnTo>
                <a:lnTo>
                  <a:pt x="33398" y="30600"/>
                </a:lnTo>
                <a:lnTo>
                  <a:pt x="33455" y="30611"/>
                </a:lnTo>
                <a:lnTo>
                  <a:pt x="33512" y="30600"/>
                </a:lnTo>
                <a:lnTo>
                  <a:pt x="33580" y="30577"/>
                </a:lnTo>
                <a:lnTo>
                  <a:pt x="33626" y="30543"/>
                </a:lnTo>
                <a:lnTo>
                  <a:pt x="33671" y="30486"/>
                </a:lnTo>
                <a:lnTo>
                  <a:pt x="35628" y="31624"/>
                </a:lnTo>
                <a:lnTo>
                  <a:pt x="35616" y="31658"/>
                </a:lnTo>
                <a:lnTo>
                  <a:pt x="35605" y="31703"/>
                </a:lnTo>
                <a:lnTo>
                  <a:pt x="35616" y="31737"/>
                </a:lnTo>
                <a:lnTo>
                  <a:pt x="35628" y="31771"/>
                </a:lnTo>
                <a:lnTo>
                  <a:pt x="35639" y="31806"/>
                </a:lnTo>
                <a:lnTo>
                  <a:pt x="35662" y="31840"/>
                </a:lnTo>
                <a:lnTo>
                  <a:pt x="35696" y="31862"/>
                </a:lnTo>
                <a:lnTo>
                  <a:pt x="35730" y="31885"/>
                </a:lnTo>
                <a:lnTo>
                  <a:pt x="35764" y="31897"/>
                </a:lnTo>
                <a:lnTo>
                  <a:pt x="35798" y="31908"/>
                </a:lnTo>
                <a:lnTo>
                  <a:pt x="35798" y="34206"/>
                </a:lnTo>
                <a:lnTo>
                  <a:pt x="35753" y="34217"/>
                </a:lnTo>
                <a:lnTo>
                  <a:pt x="35707" y="34229"/>
                </a:lnTo>
                <a:lnTo>
                  <a:pt x="35673" y="34251"/>
                </a:lnTo>
                <a:lnTo>
                  <a:pt x="35639" y="34285"/>
                </a:lnTo>
                <a:lnTo>
                  <a:pt x="35605" y="34320"/>
                </a:lnTo>
                <a:lnTo>
                  <a:pt x="35582" y="34365"/>
                </a:lnTo>
                <a:lnTo>
                  <a:pt x="35571" y="34411"/>
                </a:lnTo>
                <a:lnTo>
                  <a:pt x="35571" y="34456"/>
                </a:lnTo>
                <a:lnTo>
                  <a:pt x="35571" y="34502"/>
                </a:lnTo>
                <a:lnTo>
                  <a:pt x="35582" y="34558"/>
                </a:lnTo>
                <a:lnTo>
                  <a:pt x="33637" y="35685"/>
                </a:lnTo>
                <a:lnTo>
                  <a:pt x="33603" y="35639"/>
                </a:lnTo>
                <a:lnTo>
                  <a:pt x="33558" y="35605"/>
                </a:lnTo>
                <a:lnTo>
                  <a:pt x="33501" y="35594"/>
                </a:lnTo>
                <a:lnTo>
                  <a:pt x="33455" y="35582"/>
                </a:lnTo>
                <a:lnTo>
                  <a:pt x="33398" y="35594"/>
                </a:lnTo>
                <a:lnTo>
                  <a:pt x="33341" y="35605"/>
                </a:lnTo>
                <a:lnTo>
                  <a:pt x="33307" y="35639"/>
                </a:lnTo>
                <a:lnTo>
                  <a:pt x="33273" y="35685"/>
                </a:lnTo>
                <a:lnTo>
                  <a:pt x="31305" y="34547"/>
                </a:lnTo>
                <a:lnTo>
                  <a:pt x="31317" y="34502"/>
                </a:lnTo>
                <a:lnTo>
                  <a:pt x="31328" y="34456"/>
                </a:lnTo>
                <a:lnTo>
                  <a:pt x="31317" y="34411"/>
                </a:lnTo>
                <a:lnTo>
                  <a:pt x="31305" y="34365"/>
                </a:lnTo>
                <a:lnTo>
                  <a:pt x="31282" y="34331"/>
                </a:lnTo>
                <a:lnTo>
                  <a:pt x="31260" y="34285"/>
                </a:lnTo>
                <a:lnTo>
                  <a:pt x="31226" y="34263"/>
                </a:lnTo>
                <a:lnTo>
                  <a:pt x="31191" y="34240"/>
                </a:lnTo>
                <a:lnTo>
                  <a:pt x="31146" y="34217"/>
                </a:lnTo>
                <a:lnTo>
                  <a:pt x="31100" y="34217"/>
                </a:lnTo>
                <a:lnTo>
                  <a:pt x="31100" y="31862"/>
                </a:lnTo>
                <a:lnTo>
                  <a:pt x="31157" y="31840"/>
                </a:lnTo>
                <a:lnTo>
                  <a:pt x="31203" y="31806"/>
                </a:lnTo>
                <a:lnTo>
                  <a:pt x="31237" y="31760"/>
                </a:lnTo>
                <a:lnTo>
                  <a:pt x="31248" y="31703"/>
                </a:lnTo>
                <a:lnTo>
                  <a:pt x="31248" y="31669"/>
                </a:lnTo>
                <a:lnTo>
                  <a:pt x="31237" y="31635"/>
                </a:lnTo>
                <a:lnTo>
                  <a:pt x="31203" y="31578"/>
                </a:lnTo>
                <a:lnTo>
                  <a:pt x="31146" y="31544"/>
                </a:lnTo>
                <a:lnTo>
                  <a:pt x="31112" y="31533"/>
                </a:lnTo>
                <a:lnTo>
                  <a:pt x="31044" y="31533"/>
                </a:lnTo>
                <a:lnTo>
                  <a:pt x="30998" y="31555"/>
                </a:lnTo>
                <a:lnTo>
                  <a:pt x="30975" y="31567"/>
                </a:lnTo>
                <a:lnTo>
                  <a:pt x="30941" y="31601"/>
                </a:lnTo>
                <a:lnTo>
                  <a:pt x="28905" y="30429"/>
                </a:lnTo>
                <a:lnTo>
                  <a:pt x="28916" y="30384"/>
                </a:lnTo>
                <a:lnTo>
                  <a:pt x="28916" y="30350"/>
                </a:lnTo>
                <a:lnTo>
                  <a:pt x="28916" y="30315"/>
                </a:lnTo>
                <a:lnTo>
                  <a:pt x="28905" y="30270"/>
                </a:lnTo>
                <a:lnTo>
                  <a:pt x="28894" y="30236"/>
                </a:lnTo>
                <a:lnTo>
                  <a:pt x="28871" y="30213"/>
                </a:lnTo>
                <a:lnTo>
                  <a:pt x="28803" y="30168"/>
                </a:lnTo>
                <a:lnTo>
                  <a:pt x="28768" y="30156"/>
                </a:lnTo>
                <a:lnTo>
                  <a:pt x="28734" y="30145"/>
                </a:lnTo>
                <a:lnTo>
                  <a:pt x="28734" y="27813"/>
                </a:lnTo>
                <a:lnTo>
                  <a:pt x="28768" y="27801"/>
                </a:lnTo>
                <a:lnTo>
                  <a:pt x="28814" y="27790"/>
                </a:lnTo>
                <a:lnTo>
                  <a:pt x="28848" y="27767"/>
                </a:lnTo>
                <a:lnTo>
                  <a:pt x="28871" y="27745"/>
                </a:lnTo>
                <a:lnTo>
                  <a:pt x="28894" y="27710"/>
                </a:lnTo>
                <a:lnTo>
                  <a:pt x="28916" y="27676"/>
                </a:lnTo>
                <a:lnTo>
                  <a:pt x="28928" y="27631"/>
                </a:lnTo>
                <a:lnTo>
                  <a:pt x="28928" y="27597"/>
                </a:lnTo>
                <a:lnTo>
                  <a:pt x="28928" y="27551"/>
                </a:lnTo>
                <a:lnTo>
                  <a:pt x="28916" y="27506"/>
                </a:lnTo>
                <a:lnTo>
                  <a:pt x="28894" y="27472"/>
                </a:lnTo>
                <a:lnTo>
                  <a:pt x="28859" y="27437"/>
                </a:lnTo>
                <a:lnTo>
                  <a:pt x="28837" y="27415"/>
                </a:lnTo>
                <a:lnTo>
                  <a:pt x="28791" y="27392"/>
                </a:lnTo>
                <a:lnTo>
                  <a:pt x="28757" y="27381"/>
                </a:lnTo>
                <a:lnTo>
                  <a:pt x="28712" y="27369"/>
                </a:lnTo>
                <a:lnTo>
                  <a:pt x="28655" y="27381"/>
                </a:lnTo>
                <a:lnTo>
                  <a:pt x="28609" y="27403"/>
                </a:lnTo>
                <a:lnTo>
                  <a:pt x="28564" y="27426"/>
                </a:lnTo>
                <a:lnTo>
                  <a:pt x="28530" y="27472"/>
                </a:lnTo>
                <a:lnTo>
                  <a:pt x="26528" y="26311"/>
                </a:lnTo>
                <a:lnTo>
                  <a:pt x="26539" y="26243"/>
                </a:lnTo>
                <a:lnTo>
                  <a:pt x="26528" y="26209"/>
                </a:lnTo>
                <a:lnTo>
                  <a:pt x="26516" y="26175"/>
                </a:lnTo>
                <a:lnTo>
                  <a:pt x="26482" y="26118"/>
                </a:lnTo>
                <a:lnTo>
                  <a:pt x="26425" y="26072"/>
                </a:lnTo>
                <a:lnTo>
                  <a:pt x="26368" y="26050"/>
                </a:lnTo>
                <a:lnTo>
                  <a:pt x="26368" y="23740"/>
                </a:lnTo>
                <a:lnTo>
                  <a:pt x="26414" y="23729"/>
                </a:lnTo>
                <a:lnTo>
                  <a:pt x="26448" y="23706"/>
                </a:lnTo>
                <a:lnTo>
                  <a:pt x="26493" y="23684"/>
                </a:lnTo>
                <a:lnTo>
                  <a:pt x="26528" y="23661"/>
                </a:lnTo>
                <a:lnTo>
                  <a:pt x="26550" y="23627"/>
                </a:lnTo>
                <a:lnTo>
                  <a:pt x="26573" y="23581"/>
                </a:lnTo>
                <a:lnTo>
                  <a:pt x="26584" y="23536"/>
                </a:lnTo>
                <a:lnTo>
                  <a:pt x="26584" y="23490"/>
                </a:lnTo>
                <a:lnTo>
                  <a:pt x="26584" y="23433"/>
                </a:lnTo>
                <a:lnTo>
                  <a:pt x="26573" y="23388"/>
                </a:lnTo>
                <a:lnTo>
                  <a:pt x="28507" y="22262"/>
                </a:lnTo>
                <a:lnTo>
                  <a:pt x="28552" y="22307"/>
                </a:lnTo>
                <a:lnTo>
                  <a:pt x="28598" y="22353"/>
                </a:lnTo>
                <a:lnTo>
                  <a:pt x="28643" y="22375"/>
                </a:lnTo>
                <a:lnTo>
                  <a:pt x="28712" y="22375"/>
                </a:lnTo>
                <a:lnTo>
                  <a:pt x="28768" y="22364"/>
                </a:lnTo>
                <a:lnTo>
                  <a:pt x="28825" y="22353"/>
                </a:lnTo>
                <a:lnTo>
                  <a:pt x="28871" y="22307"/>
                </a:lnTo>
                <a:lnTo>
                  <a:pt x="28905" y="22262"/>
                </a:lnTo>
                <a:lnTo>
                  <a:pt x="30907" y="23422"/>
                </a:lnTo>
                <a:lnTo>
                  <a:pt x="30896" y="23456"/>
                </a:lnTo>
                <a:lnTo>
                  <a:pt x="30884" y="23490"/>
                </a:lnTo>
                <a:lnTo>
                  <a:pt x="30896" y="23524"/>
                </a:lnTo>
                <a:lnTo>
                  <a:pt x="30907" y="23558"/>
                </a:lnTo>
                <a:lnTo>
                  <a:pt x="30918" y="23593"/>
                </a:lnTo>
                <a:lnTo>
                  <a:pt x="30941" y="23627"/>
                </a:lnTo>
                <a:lnTo>
                  <a:pt x="30975" y="23649"/>
                </a:lnTo>
                <a:lnTo>
                  <a:pt x="31009" y="23661"/>
                </a:lnTo>
                <a:lnTo>
                  <a:pt x="31044" y="23672"/>
                </a:lnTo>
                <a:lnTo>
                  <a:pt x="31078" y="23684"/>
                </a:lnTo>
                <a:lnTo>
                  <a:pt x="31123" y="23672"/>
                </a:lnTo>
                <a:lnTo>
                  <a:pt x="31157" y="23661"/>
                </a:lnTo>
                <a:lnTo>
                  <a:pt x="31191" y="23649"/>
                </a:lnTo>
                <a:lnTo>
                  <a:pt x="31214" y="23627"/>
                </a:lnTo>
                <a:lnTo>
                  <a:pt x="31237" y="23593"/>
                </a:lnTo>
                <a:lnTo>
                  <a:pt x="31260" y="23558"/>
                </a:lnTo>
                <a:lnTo>
                  <a:pt x="31271" y="23524"/>
                </a:lnTo>
                <a:lnTo>
                  <a:pt x="31271" y="23490"/>
                </a:lnTo>
                <a:lnTo>
                  <a:pt x="31271" y="23456"/>
                </a:lnTo>
                <a:lnTo>
                  <a:pt x="31260" y="23422"/>
                </a:lnTo>
                <a:lnTo>
                  <a:pt x="33239" y="22273"/>
                </a:lnTo>
                <a:lnTo>
                  <a:pt x="33273" y="22318"/>
                </a:lnTo>
                <a:lnTo>
                  <a:pt x="33330" y="22364"/>
                </a:lnTo>
                <a:lnTo>
                  <a:pt x="33387" y="22387"/>
                </a:lnTo>
                <a:lnTo>
                  <a:pt x="33455" y="22398"/>
                </a:lnTo>
                <a:lnTo>
                  <a:pt x="33512" y="22387"/>
                </a:lnTo>
                <a:lnTo>
                  <a:pt x="33569" y="22364"/>
                </a:lnTo>
                <a:lnTo>
                  <a:pt x="33626" y="22318"/>
                </a:lnTo>
                <a:lnTo>
                  <a:pt x="33660" y="22273"/>
                </a:lnTo>
                <a:lnTo>
                  <a:pt x="35616" y="23399"/>
                </a:lnTo>
                <a:lnTo>
                  <a:pt x="35605" y="23445"/>
                </a:lnTo>
                <a:lnTo>
                  <a:pt x="35605" y="23490"/>
                </a:lnTo>
                <a:lnTo>
                  <a:pt x="35605" y="23536"/>
                </a:lnTo>
                <a:lnTo>
                  <a:pt x="35616" y="23570"/>
                </a:lnTo>
                <a:lnTo>
                  <a:pt x="35639" y="23604"/>
                </a:lnTo>
                <a:lnTo>
                  <a:pt x="35662" y="23638"/>
                </a:lnTo>
                <a:lnTo>
                  <a:pt x="35696" y="23672"/>
                </a:lnTo>
                <a:lnTo>
                  <a:pt x="35730" y="23684"/>
                </a:lnTo>
                <a:lnTo>
                  <a:pt x="35776" y="23695"/>
                </a:lnTo>
                <a:lnTo>
                  <a:pt x="35821" y="23706"/>
                </a:lnTo>
                <a:lnTo>
                  <a:pt x="35867" y="23695"/>
                </a:lnTo>
                <a:lnTo>
                  <a:pt x="35901" y="23684"/>
                </a:lnTo>
                <a:lnTo>
                  <a:pt x="35946" y="23672"/>
                </a:lnTo>
                <a:lnTo>
                  <a:pt x="35969" y="23638"/>
                </a:lnTo>
                <a:lnTo>
                  <a:pt x="36003" y="23604"/>
                </a:lnTo>
                <a:lnTo>
                  <a:pt x="36015" y="23570"/>
                </a:lnTo>
                <a:lnTo>
                  <a:pt x="36037" y="23536"/>
                </a:lnTo>
                <a:lnTo>
                  <a:pt x="36037" y="23490"/>
                </a:lnTo>
                <a:lnTo>
                  <a:pt x="36037" y="23445"/>
                </a:lnTo>
                <a:lnTo>
                  <a:pt x="36015" y="23411"/>
                </a:lnTo>
                <a:lnTo>
                  <a:pt x="38028" y="22239"/>
                </a:lnTo>
                <a:lnTo>
                  <a:pt x="38062" y="22284"/>
                </a:lnTo>
                <a:lnTo>
                  <a:pt x="38096" y="22307"/>
                </a:lnTo>
                <a:lnTo>
                  <a:pt x="38142" y="22318"/>
                </a:lnTo>
                <a:lnTo>
                  <a:pt x="38187" y="22330"/>
                </a:lnTo>
                <a:lnTo>
                  <a:pt x="38233" y="22330"/>
                </a:lnTo>
                <a:lnTo>
                  <a:pt x="38267" y="22318"/>
                </a:lnTo>
                <a:lnTo>
                  <a:pt x="38290" y="22296"/>
                </a:lnTo>
                <a:lnTo>
                  <a:pt x="38324" y="22273"/>
                </a:lnTo>
                <a:lnTo>
                  <a:pt x="38347" y="22250"/>
                </a:lnTo>
                <a:lnTo>
                  <a:pt x="38358" y="22216"/>
                </a:lnTo>
                <a:lnTo>
                  <a:pt x="38369" y="22182"/>
                </a:lnTo>
                <a:lnTo>
                  <a:pt x="38381" y="22136"/>
                </a:lnTo>
                <a:lnTo>
                  <a:pt x="38369" y="22068"/>
                </a:lnTo>
                <a:lnTo>
                  <a:pt x="38335" y="22011"/>
                </a:lnTo>
                <a:lnTo>
                  <a:pt x="38278" y="21977"/>
                </a:lnTo>
                <a:lnTo>
                  <a:pt x="38210" y="21954"/>
                </a:lnTo>
                <a:lnTo>
                  <a:pt x="38210" y="19554"/>
                </a:lnTo>
                <a:lnTo>
                  <a:pt x="38278" y="19532"/>
                </a:lnTo>
                <a:lnTo>
                  <a:pt x="38324" y="19497"/>
                </a:lnTo>
                <a:lnTo>
                  <a:pt x="38347" y="19441"/>
                </a:lnTo>
                <a:lnTo>
                  <a:pt x="38358" y="19384"/>
                </a:lnTo>
                <a:lnTo>
                  <a:pt x="38358" y="19350"/>
                </a:lnTo>
                <a:lnTo>
                  <a:pt x="38347" y="19315"/>
                </a:lnTo>
                <a:lnTo>
                  <a:pt x="38312" y="19259"/>
                </a:lnTo>
                <a:lnTo>
                  <a:pt x="38256" y="19224"/>
                </a:lnTo>
                <a:lnTo>
                  <a:pt x="38221" y="19213"/>
                </a:lnTo>
                <a:lnTo>
                  <a:pt x="38153" y="19213"/>
                </a:lnTo>
                <a:lnTo>
                  <a:pt x="38119" y="19236"/>
                </a:lnTo>
                <a:lnTo>
                  <a:pt x="38085" y="19259"/>
                </a:lnTo>
                <a:lnTo>
                  <a:pt x="38051" y="19281"/>
                </a:lnTo>
                <a:lnTo>
                  <a:pt x="36049" y="18121"/>
                </a:lnTo>
                <a:lnTo>
                  <a:pt x="36060" y="18075"/>
                </a:lnTo>
                <a:lnTo>
                  <a:pt x="36071" y="18030"/>
                </a:lnTo>
                <a:lnTo>
                  <a:pt x="36060" y="17984"/>
                </a:lnTo>
                <a:lnTo>
                  <a:pt x="36049" y="17939"/>
                </a:lnTo>
                <a:lnTo>
                  <a:pt x="36026" y="17893"/>
                </a:lnTo>
                <a:lnTo>
                  <a:pt x="35992" y="17859"/>
                </a:lnTo>
                <a:lnTo>
                  <a:pt x="35958" y="17825"/>
                </a:lnTo>
                <a:lnTo>
                  <a:pt x="35912" y="17802"/>
                </a:lnTo>
                <a:lnTo>
                  <a:pt x="35867" y="17791"/>
                </a:lnTo>
                <a:lnTo>
                  <a:pt x="35764" y="17791"/>
                </a:lnTo>
                <a:lnTo>
                  <a:pt x="35719" y="17802"/>
                </a:lnTo>
                <a:lnTo>
                  <a:pt x="35685" y="17825"/>
                </a:lnTo>
                <a:lnTo>
                  <a:pt x="35651" y="17859"/>
                </a:lnTo>
                <a:lnTo>
                  <a:pt x="35616" y="17893"/>
                </a:lnTo>
                <a:lnTo>
                  <a:pt x="35594" y="17939"/>
                </a:lnTo>
                <a:lnTo>
                  <a:pt x="35582" y="17984"/>
                </a:lnTo>
                <a:lnTo>
                  <a:pt x="35571" y="18030"/>
                </a:lnTo>
                <a:lnTo>
                  <a:pt x="35582" y="18087"/>
                </a:lnTo>
                <a:lnTo>
                  <a:pt x="35594" y="18121"/>
                </a:lnTo>
                <a:lnTo>
                  <a:pt x="33671" y="19236"/>
                </a:lnTo>
                <a:lnTo>
                  <a:pt x="33626" y="19190"/>
                </a:lnTo>
                <a:lnTo>
                  <a:pt x="33569" y="19156"/>
                </a:lnTo>
                <a:lnTo>
                  <a:pt x="33512" y="19133"/>
                </a:lnTo>
                <a:lnTo>
                  <a:pt x="33455" y="19122"/>
                </a:lnTo>
                <a:lnTo>
                  <a:pt x="33387" y="19133"/>
                </a:lnTo>
                <a:lnTo>
                  <a:pt x="33330" y="19156"/>
                </a:lnTo>
                <a:lnTo>
                  <a:pt x="33273" y="19190"/>
                </a:lnTo>
                <a:lnTo>
                  <a:pt x="33239" y="19236"/>
                </a:lnTo>
                <a:lnTo>
                  <a:pt x="31317" y="18132"/>
                </a:lnTo>
                <a:lnTo>
                  <a:pt x="31339" y="18087"/>
                </a:lnTo>
                <a:lnTo>
                  <a:pt x="31339" y="18030"/>
                </a:lnTo>
                <a:lnTo>
                  <a:pt x="31328" y="17984"/>
                </a:lnTo>
                <a:lnTo>
                  <a:pt x="31317" y="17939"/>
                </a:lnTo>
                <a:lnTo>
                  <a:pt x="31294" y="17893"/>
                </a:lnTo>
                <a:lnTo>
                  <a:pt x="31260" y="17848"/>
                </a:lnTo>
                <a:lnTo>
                  <a:pt x="31226" y="17825"/>
                </a:lnTo>
                <a:lnTo>
                  <a:pt x="31180" y="17791"/>
                </a:lnTo>
                <a:lnTo>
                  <a:pt x="31135" y="17780"/>
                </a:lnTo>
                <a:lnTo>
                  <a:pt x="31032" y="17780"/>
                </a:lnTo>
                <a:lnTo>
                  <a:pt x="30975" y="17791"/>
                </a:lnTo>
                <a:lnTo>
                  <a:pt x="30930" y="17825"/>
                </a:lnTo>
                <a:lnTo>
                  <a:pt x="30896" y="17848"/>
                </a:lnTo>
                <a:lnTo>
                  <a:pt x="30862" y="17893"/>
                </a:lnTo>
                <a:lnTo>
                  <a:pt x="30839" y="17939"/>
                </a:lnTo>
                <a:lnTo>
                  <a:pt x="30827" y="17984"/>
                </a:lnTo>
                <a:lnTo>
                  <a:pt x="30816" y="18030"/>
                </a:lnTo>
                <a:lnTo>
                  <a:pt x="30827" y="18087"/>
                </a:lnTo>
                <a:lnTo>
                  <a:pt x="30839" y="18132"/>
                </a:lnTo>
                <a:lnTo>
                  <a:pt x="28916" y="19236"/>
                </a:lnTo>
                <a:lnTo>
                  <a:pt x="28882" y="19190"/>
                </a:lnTo>
                <a:lnTo>
                  <a:pt x="28825" y="19156"/>
                </a:lnTo>
                <a:lnTo>
                  <a:pt x="28768" y="19133"/>
                </a:lnTo>
                <a:lnTo>
                  <a:pt x="28643" y="19133"/>
                </a:lnTo>
                <a:lnTo>
                  <a:pt x="28586" y="19156"/>
                </a:lnTo>
                <a:lnTo>
                  <a:pt x="28541" y="19190"/>
                </a:lnTo>
                <a:lnTo>
                  <a:pt x="28495" y="19236"/>
                </a:lnTo>
                <a:lnTo>
                  <a:pt x="26573" y="18121"/>
                </a:lnTo>
                <a:lnTo>
                  <a:pt x="26584" y="18087"/>
                </a:lnTo>
                <a:lnTo>
                  <a:pt x="26584" y="18030"/>
                </a:lnTo>
                <a:lnTo>
                  <a:pt x="26584" y="17984"/>
                </a:lnTo>
                <a:lnTo>
                  <a:pt x="26573" y="17939"/>
                </a:lnTo>
                <a:lnTo>
                  <a:pt x="26550" y="17905"/>
                </a:lnTo>
                <a:lnTo>
                  <a:pt x="26528" y="17871"/>
                </a:lnTo>
                <a:lnTo>
                  <a:pt x="26493" y="17837"/>
                </a:lnTo>
                <a:lnTo>
                  <a:pt x="26448" y="17814"/>
                </a:lnTo>
                <a:lnTo>
                  <a:pt x="26414" y="17791"/>
                </a:lnTo>
                <a:lnTo>
                  <a:pt x="26368" y="17791"/>
                </a:lnTo>
                <a:lnTo>
                  <a:pt x="26368" y="15505"/>
                </a:lnTo>
                <a:lnTo>
                  <a:pt x="26402" y="15493"/>
                </a:lnTo>
                <a:lnTo>
                  <a:pt x="26448" y="15482"/>
                </a:lnTo>
                <a:lnTo>
                  <a:pt x="26482" y="15459"/>
                </a:lnTo>
                <a:lnTo>
                  <a:pt x="26505" y="15436"/>
                </a:lnTo>
                <a:lnTo>
                  <a:pt x="26539" y="15402"/>
                </a:lnTo>
                <a:lnTo>
                  <a:pt x="26550" y="15357"/>
                </a:lnTo>
                <a:lnTo>
                  <a:pt x="26562" y="15323"/>
                </a:lnTo>
                <a:lnTo>
                  <a:pt x="26573" y="15277"/>
                </a:lnTo>
                <a:lnTo>
                  <a:pt x="26562" y="15232"/>
                </a:lnTo>
                <a:lnTo>
                  <a:pt x="26550" y="15186"/>
                </a:lnTo>
                <a:lnTo>
                  <a:pt x="28564" y="14026"/>
                </a:lnTo>
                <a:lnTo>
                  <a:pt x="28598" y="14060"/>
                </a:lnTo>
                <a:lnTo>
                  <a:pt x="28632" y="14083"/>
                </a:lnTo>
                <a:lnTo>
                  <a:pt x="28666" y="14094"/>
                </a:lnTo>
                <a:lnTo>
                  <a:pt x="28712" y="14105"/>
                </a:lnTo>
                <a:lnTo>
                  <a:pt x="28757" y="14094"/>
                </a:lnTo>
                <a:lnTo>
                  <a:pt x="28791" y="14083"/>
                </a:lnTo>
                <a:lnTo>
                  <a:pt x="28825" y="14060"/>
                </a:lnTo>
                <a:lnTo>
                  <a:pt x="28848" y="14026"/>
                </a:lnTo>
                <a:lnTo>
                  <a:pt x="30839" y="15163"/>
                </a:lnTo>
                <a:lnTo>
                  <a:pt x="30827" y="15220"/>
                </a:lnTo>
                <a:lnTo>
                  <a:pt x="30816" y="15277"/>
                </a:lnTo>
                <a:lnTo>
                  <a:pt x="30816" y="15334"/>
                </a:lnTo>
                <a:lnTo>
                  <a:pt x="30839" y="15380"/>
                </a:lnTo>
                <a:lnTo>
                  <a:pt x="30862" y="15425"/>
                </a:lnTo>
                <a:lnTo>
                  <a:pt x="30896" y="15459"/>
                </a:lnTo>
                <a:lnTo>
                  <a:pt x="30930" y="15493"/>
                </a:lnTo>
                <a:lnTo>
                  <a:pt x="30975" y="15516"/>
                </a:lnTo>
                <a:lnTo>
                  <a:pt x="31021" y="15539"/>
                </a:lnTo>
                <a:lnTo>
                  <a:pt x="31135" y="15539"/>
                </a:lnTo>
                <a:lnTo>
                  <a:pt x="31180" y="15516"/>
                </a:lnTo>
                <a:lnTo>
                  <a:pt x="31226" y="15493"/>
                </a:lnTo>
                <a:lnTo>
                  <a:pt x="31271" y="15459"/>
                </a:lnTo>
                <a:lnTo>
                  <a:pt x="31294" y="15425"/>
                </a:lnTo>
                <a:lnTo>
                  <a:pt x="31328" y="15380"/>
                </a:lnTo>
                <a:lnTo>
                  <a:pt x="31339" y="15334"/>
                </a:lnTo>
                <a:lnTo>
                  <a:pt x="31339" y="15277"/>
                </a:lnTo>
                <a:lnTo>
                  <a:pt x="31339" y="15220"/>
                </a:lnTo>
                <a:lnTo>
                  <a:pt x="31317" y="15175"/>
                </a:lnTo>
                <a:lnTo>
                  <a:pt x="33228" y="14071"/>
                </a:lnTo>
                <a:lnTo>
                  <a:pt x="33262" y="14117"/>
                </a:lnTo>
                <a:lnTo>
                  <a:pt x="33319" y="14162"/>
                </a:lnTo>
                <a:lnTo>
                  <a:pt x="33376" y="14185"/>
                </a:lnTo>
                <a:lnTo>
                  <a:pt x="33455" y="14196"/>
                </a:lnTo>
                <a:lnTo>
                  <a:pt x="33501" y="14196"/>
                </a:lnTo>
                <a:lnTo>
                  <a:pt x="33558" y="14174"/>
                </a:lnTo>
                <a:lnTo>
                  <a:pt x="33603" y="14151"/>
                </a:lnTo>
                <a:lnTo>
                  <a:pt x="33637" y="14117"/>
                </a:lnTo>
                <a:lnTo>
                  <a:pt x="33671" y="14083"/>
                </a:lnTo>
                <a:lnTo>
                  <a:pt x="33694" y="14037"/>
                </a:lnTo>
                <a:lnTo>
                  <a:pt x="33705" y="13980"/>
                </a:lnTo>
                <a:lnTo>
                  <a:pt x="33717" y="13935"/>
                </a:lnTo>
                <a:lnTo>
                  <a:pt x="33705" y="13878"/>
                </a:lnTo>
                <a:lnTo>
                  <a:pt x="33694" y="13832"/>
                </a:lnTo>
                <a:lnTo>
                  <a:pt x="33671" y="13787"/>
                </a:lnTo>
                <a:lnTo>
                  <a:pt x="33649" y="13753"/>
                </a:lnTo>
                <a:lnTo>
                  <a:pt x="33614" y="13719"/>
                </a:lnTo>
                <a:lnTo>
                  <a:pt x="33569" y="13696"/>
                </a:lnTo>
                <a:lnTo>
                  <a:pt x="33523" y="13673"/>
                </a:lnTo>
                <a:lnTo>
                  <a:pt x="33478" y="13662"/>
                </a:lnTo>
                <a:lnTo>
                  <a:pt x="33478" y="11375"/>
                </a:lnTo>
                <a:lnTo>
                  <a:pt x="33546" y="11353"/>
                </a:lnTo>
                <a:lnTo>
                  <a:pt x="33603" y="11307"/>
                </a:lnTo>
                <a:lnTo>
                  <a:pt x="33637" y="11250"/>
                </a:lnTo>
                <a:lnTo>
                  <a:pt x="33649" y="11216"/>
                </a:lnTo>
                <a:lnTo>
                  <a:pt x="33649" y="11171"/>
                </a:lnTo>
                <a:lnTo>
                  <a:pt x="33649" y="11136"/>
                </a:lnTo>
                <a:lnTo>
                  <a:pt x="33637" y="11091"/>
                </a:lnTo>
                <a:lnTo>
                  <a:pt x="33614" y="11057"/>
                </a:lnTo>
                <a:lnTo>
                  <a:pt x="33592" y="11034"/>
                </a:lnTo>
                <a:lnTo>
                  <a:pt x="33558" y="11000"/>
                </a:lnTo>
                <a:lnTo>
                  <a:pt x="33523" y="10989"/>
                </a:lnTo>
                <a:lnTo>
                  <a:pt x="33489" y="10977"/>
                </a:lnTo>
                <a:lnTo>
                  <a:pt x="33455" y="10966"/>
                </a:lnTo>
                <a:lnTo>
                  <a:pt x="33398" y="10977"/>
                </a:lnTo>
                <a:lnTo>
                  <a:pt x="33353" y="10989"/>
                </a:lnTo>
                <a:lnTo>
                  <a:pt x="33319" y="11023"/>
                </a:lnTo>
                <a:lnTo>
                  <a:pt x="33285" y="11057"/>
                </a:lnTo>
                <a:lnTo>
                  <a:pt x="31271" y="9897"/>
                </a:lnTo>
                <a:lnTo>
                  <a:pt x="31282" y="9828"/>
                </a:lnTo>
                <a:lnTo>
                  <a:pt x="31282" y="9783"/>
                </a:lnTo>
                <a:lnTo>
                  <a:pt x="31271" y="9749"/>
                </a:lnTo>
                <a:lnTo>
                  <a:pt x="31237" y="9692"/>
                </a:lnTo>
                <a:lnTo>
                  <a:pt x="31180" y="9646"/>
                </a:lnTo>
                <a:lnTo>
                  <a:pt x="31146" y="9635"/>
                </a:lnTo>
                <a:lnTo>
                  <a:pt x="31100" y="9624"/>
                </a:lnTo>
                <a:lnTo>
                  <a:pt x="31100" y="7269"/>
                </a:lnTo>
                <a:lnTo>
                  <a:pt x="31146" y="7257"/>
                </a:lnTo>
                <a:lnTo>
                  <a:pt x="31180" y="7246"/>
                </a:lnTo>
                <a:lnTo>
                  <a:pt x="31237" y="7201"/>
                </a:lnTo>
                <a:lnTo>
                  <a:pt x="31271" y="7144"/>
                </a:lnTo>
                <a:lnTo>
                  <a:pt x="31282" y="7110"/>
                </a:lnTo>
                <a:lnTo>
                  <a:pt x="31282" y="7064"/>
                </a:lnTo>
                <a:lnTo>
                  <a:pt x="31282" y="7030"/>
                </a:lnTo>
                <a:lnTo>
                  <a:pt x="31271" y="6984"/>
                </a:lnTo>
                <a:lnTo>
                  <a:pt x="33262" y="5836"/>
                </a:lnTo>
                <a:lnTo>
                  <a:pt x="33296" y="5881"/>
                </a:lnTo>
                <a:lnTo>
                  <a:pt x="33341" y="5915"/>
                </a:lnTo>
                <a:lnTo>
                  <a:pt x="33387" y="5938"/>
                </a:lnTo>
                <a:lnTo>
                  <a:pt x="33455" y="5949"/>
                </a:lnTo>
                <a:lnTo>
                  <a:pt x="33512" y="5938"/>
                </a:lnTo>
                <a:lnTo>
                  <a:pt x="33558" y="5915"/>
                </a:lnTo>
                <a:lnTo>
                  <a:pt x="33603" y="5881"/>
                </a:lnTo>
                <a:lnTo>
                  <a:pt x="33637" y="5836"/>
                </a:lnTo>
                <a:lnTo>
                  <a:pt x="35594" y="6962"/>
                </a:lnTo>
                <a:lnTo>
                  <a:pt x="35582" y="7019"/>
                </a:lnTo>
                <a:lnTo>
                  <a:pt x="35571" y="7064"/>
                </a:lnTo>
                <a:lnTo>
                  <a:pt x="35582" y="7121"/>
                </a:lnTo>
                <a:lnTo>
                  <a:pt x="35594" y="7166"/>
                </a:lnTo>
                <a:lnTo>
                  <a:pt x="35616" y="7201"/>
                </a:lnTo>
                <a:lnTo>
                  <a:pt x="35651" y="7246"/>
                </a:lnTo>
                <a:lnTo>
                  <a:pt x="35685" y="7269"/>
                </a:lnTo>
                <a:lnTo>
                  <a:pt x="35719" y="7292"/>
                </a:lnTo>
                <a:lnTo>
                  <a:pt x="35776" y="7303"/>
                </a:lnTo>
                <a:lnTo>
                  <a:pt x="35821" y="7314"/>
                </a:lnTo>
                <a:lnTo>
                  <a:pt x="35867" y="7303"/>
                </a:lnTo>
                <a:lnTo>
                  <a:pt x="35912" y="7292"/>
                </a:lnTo>
                <a:lnTo>
                  <a:pt x="35958" y="7269"/>
                </a:lnTo>
                <a:lnTo>
                  <a:pt x="35992" y="7246"/>
                </a:lnTo>
                <a:lnTo>
                  <a:pt x="36026" y="7201"/>
                </a:lnTo>
                <a:lnTo>
                  <a:pt x="36049" y="7166"/>
                </a:lnTo>
                <a:lnTo>
                  <a:pt x="36060" y="7121"/>
                </a:lnTo>
                <a:lnTo>
                  <a:pt x="36060" y="7064"/>
                </a:lnTo>
                <a:lnTo>
                  <a:pt x="36060" y="7019"/>
                </a:lnTo>
                <a:lnTo>
                  <a:pt x="36049" y="6973"/>
                </a:lnTo>
                <a:lnTo>
                  <a:pt x="38017" y="5824"/>
                </a:lnTo>
                <a:lnTo>
                  <a:pt x="38051" y="5870"/>
                </a:lnTo>
                <a:lnTo>
                  <a:pt x="38085" y="5904"/>
                </a:lnTo>
                <a:lnTo>
                  <a:pt x="38142" y="5927"/>
                </a:lnTo>
                <a:lnTo>
                  <a:pt x="38233" y="5927"/>
                </a:lnTo>
                <a:lnTo>
                  <a:pt x="38278" y="5915"/>
                </a:lnTo>
                <a:lnTo>
                  <a:pt x="38312" y="5892"/>
                </a:lnTo>
                <a:lnTo>
                  <a:pt x="38335" y="5870"/>
                </a:lnTo>
                <a:lnTo>
                  <a:pt x="38369" y="5836"/>
                </a:lnTo>
                <a:lnTo>
                  <a:pt x="38381" y="5801"/>
                </a:lnTo>
                <a:lnTo>
                  <a:pt x="38392" y="5767"/>
                </a:lnTo>
                <a:lnTo>
                  <a:pt x="38403" y="5722"/>
                </a:lnTo>
                <a:lnTo>
                  <a:pt x="38392" y="5676"/>
                </a:lnTo>
                <a:lnTo>
                  <a:pt x="38381" y="5642"/>
                </a:lnTo>
                <a:lnTo>
                  <a:pt x="38347" y="5585"/>
                </a:lnTo>
                <a:lnTo>
                  <a:pt x="38290" y="5540"/>
                </a:lnTo>
                <a:lnTo>
                  <a:pt x="38256" y="5528"/>
                </a:lnTo>
                <a:lnTo>
                  <a:pt x="38210" y="5517"/>
                </a:lnTo>
                <a:lnTo>
                  <a:pt x="38210" y="3185"/>
                </a:lnTo>
                <a:lnTo>
                  <a:pt x="38256" y="3174"/>
                </a:lnTo>
                <a:lnTo>
                  <a:pt x="38290" y="3162"/>
                </a:lnTo>
                <a:lnTo>
                  <a:pt x="38324" y="3140"/>
                </a:lnTo>
                <a:lnTo>
                  <a:pt x="38358" y="3117"/>
                </a:lnTo>
                <a:lnTo>
                  <a:pt x="38381" y="3083"/>
                </a:lnTo>
                <a:lnTo>
                  <a:pt x="38403" y="3049"/>
                </a:lnTo>
                <a:lnTo>
                  <a:pt x="38415" y="3003"/>
                </a:lnTo>
                <a:lnTo>
                  <a:pt x="38415" y="2958"/>
                </a:lnTo>
                <a:lnTo>
                  <a:pt x="38415" y="2923"/>
                </a:lnTo>
                <a:lnTo>
                  <a:pt x="38403" y="2878"/>
                </a:lnTo>
                <a:lnTo>
                  <a:pt x="38381" y="2844"/>
                </a:lnTo>
                <a:lnTo>
                  <a:pt x="38347" y="2810"/>
                </a:lnTo>
                <a:lnTo>
                  <a:pt x="38312" y="2776"/>
                </a:lnTo>
                <a:lnTo>
                  <a:pt x="38278" y="2753"/>
                </a:lnTo>
                <a:lnTo>
                  <a:pt x="38233" y="2741"/>
                </a:lnTo>
                <a:lnTo>
                  <a:pt x="38142" y="2741"/>
                </a:lnTo>
                <a:lnTo>
                  <a:pt x="38085" y="2764"/>
                </a:lnTo>
                <a:lnTo>
                  <a:pt x="38051" y="2798"/>
                </a:lnTo>
                <a:lnTo>
                  <a:pt x="38017" y="2832"/>
                </a:lnTo>
                <a:lnTo>
                  <a:pt x="35992" y="1661"/>
                </a:lnTo>
                <a:lnTo>
                  <a:pt x="35992" y="1615"/>
                </a:lnTo>
                <a:lnTo>
                  <a:pt x="35992" y="1581"/>
                </a:lnTo>
                <a:lnTo>
                  <a:pt x="35980" y="1547"/>
                </a:lnTo>
                <a:lnTo>
                  <a:pt x="35946" y="1490"/>
                </a:lnTo>
                <a:lnTo>
                  <a:pt x="35889" y="1456"/>
                </a:lnTo>
                <a:lnTo>
                  <a:pt x="35855" y="1445"/>
                </a:lnTo>
                <a:lnTo>
                  <a:pt x="35821" y="1433"/>
                </a:lnTo>
                <a:lnTo>
                  <a:pt x="35787" y="1445"/>
                </a:lnTo>
                <a:lnTo>
                  <a:pt x="35753" y="1456"/>
                </a:lnTo>
                <a:lnTo>
                  <a:pt x="35696" y="1490"/>
                </a:lnTo>
                <a:lnTo>
                  <a:pt x="35662" y="1547"/>
                </a:lnTo>
                <a:lnTo>
                  <a:pt x="35651" y="1581"/>
                </a:lnTo>
                <a:lnTo>
                  <a:pt x="35639" y="1615"/>
                </a:lnTo>
                <a:lnTo>
                  <a:pt x="35651" y="1672"/>
                </a:lnTo>
                <a:lnTo>
                  <a:pt x="33649" y="2821"/>
                </a:lnTo>
                <a:lnTo>
                  <a:pt x="33614" y="2776"/>
                </a:lnTo>
                <a:lnTo>
                  <a:pt x="33569" y="2741"/>
                </a:lnTo>
                <a:lnTo>
                  <a:pt x="33512" y="2719"/>
                </a:lnTo>
                <a:lnTo>
                  <a:pt x="33387" y="2719"/>
                </a:lnTo>
                <a:lnTo>
                  <a:pt x="33330" y="2741"/>
                </a:lnTo>
                <a:lnTo>
                  <a:pt x="33285" y="2776"/>
                </a:lnTo>
                <a:lnTo>
                  <a:pt x="33250" y="2821"/>
                </a:lnTo>
                <a:lnTo>
                  <a:pt x="31305" y="1695"/>
                </a:lnTo>
                <a:lnTo>
                  <a:pt x="31317" y="1661"/>
                </a:lnTo>
                <a:lnTo>
                  <a:pt x="31317" y="1615"/>
                </a:lnTo>
                <a:lnTo>
                  <a:pt x="31317" y="1570"/>
                </a:lnTo>
                <a:lnTo>
                  <a:pt x="31305" y="1524"/>
                </a:lnTo>
                <a:lnTo>
                  <a:pt x="31282" y="1490"/>
                </a:lnTo>
                <a:lnTo>
                  <a:pt x="31260" y="1456"/>
                </a:lnTo>
                <a:lnTo>
                  <a:pt x="31226" y="1422"/>
                </a:lnTo>
                <a:lnTo>
                  <a:pt x="31191" y="1399"/>
                </a:lnTo>
                <a:lnTo>
                  <a:pt x="31146" y="1388"/>
                </a:lnTo>
                <a:lnTo>
                  <a:pt x="31100" y="1376"/>
                </a:lnTo>
                <a:lnTo>
                  <a:pt x="31100" y="0"/>
                </a:lnTo>
                <a:lnTo>
                  <a:pt x="31055" y="0"/>
                </a:lnTo>
                <a:lnTo>
                  <a:pt x="31055" y="1376"/>
                </a:lnTo>
                <a:lnTo>
                  <a:pt x="31009" y="1388"/>
                </a:lnTo>
                <a:lnTo>
                  <a:pt x="30975" y="1399"/>
                </a:lnTo>
                <a:lnTo>
                  <a:pt x="30941" y="1422"/>
                </a:lnTo>
                <a:lnTo>
                  <a:pt x="30907" y="1456"/>
                </a:lnTo>
                <a:lnTo>
                  <a:pt x="30873" y="1490"/>
                </a:lnTo>
                <a:lnTo>
                  <a:pt x="30862" y="1524"/>
                </a:lnTo>
                <a:lnTo>
                  <a:pt x="30850" y="1570"/>
                </a:lnTo>
                <a:lnTo>
                  <a:pt x="30839" y="1615"/>
                </a:lnTo>
                <a:lnTo>
                  <a:pt x="30839" y="1661"/>
                </a:lnTo>
                <a:lnTo>
                  <a:pt x="30862" y="1695"/>
                </a:lnTo>
                <a:lnTo>
                  <a:pt x="28871" y="2844"/>
                </a:lnTo>
                <a:lnTo>
                  <a:pt x="28848" y="2810"/>
                </a:lnTo>
                <a:lnTo>
                  <a:pt x="28803" y="2776"/>
                </a:lnTo>
                <a:lnTo>
                  <a:pt x="28757" y="2764"/>
                </a:lnTo>
                <a:lnTo>
                  <a:pt x="28712" y="2753"/>
                </a:lnTo>
                <a:lnTo>
                  <a:pt x="28655" y="2764"/>
                </a:lnTo>
                <a:lnTo>
                  <a:pt x="28621" y="2776"/>
                </a:lnTo>
                <a:lnTo>
                  <a:pt x="28575" y="2810"/>
                </a:lnTo>
                <a:lnTo>
                  <a:pt x="28541" y="2844"/>
                </a:lnTo>
                <a:lnTo>
                  <a:pt x="26516" y="1672"/>
                </a:lnTo>
                <a:lnTo>
                  <a:pt x="26516" y="1615"/>
                </a:lnTo>
                <a:lnTo>
                  <a:pt x="26505" y="1547"/>
                </a:lnTo>
                <a:lnTo>
                  <a:pt x="26471" y="1490"/>
                </a:lnTo>
                <a:lnTo>
                  <a:pt x="26425" y="1456"/>
                </a:lnTo>
                <a:lnTo>
                  <a:pt x="26368" y="1433"/>
                </a:lnTo>
                <a:lnTo>
                  <a:pt x="26368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9000">
                <a:schemeClr val="dk1"/>
              </a:gs>
              <a:gs pos="42000">
                <a:srgbClr val="FFFFFF">
                  <a:alpha val="32549"/>
                </a:srgbClr>
              </a:gs>
              <a:gs pos="100000">
                <a:srgbClr val="FFFFFF">
                  <a:alpha val="1098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6765091" y="4445691"/>
            <a:ext cx="544258" cy="608522"/>
          </a:xfrm>
          <a:custGeom>
            <a:avLst/>
            <a:gdLst/>
            <a:ahLst/>
            <a:cxnLst/>
            <a:rect l="l" t="t" r="r" b="b"/>
            <a:pathLst>
              <a:path w="5200" h="5814" extrusionOk="0">
                <a:moveTo>
                  <a:pt x="2776" y="296"/>
                </a:moveTo>
                <a:lnTo>
                  <a:pt x="4824" y="1479"/>
                </a:lnTo>
                <a:lnTo>
                  <a:pt x="4813" y="1536"/>
                </a:lnTo>
                <a:lnTo>
                  <a:pt x="4824" y="1605"/>
                </a:lnTo>
                <a:lnTo>
                  <a:pt x="4858" y="1661"/>
                </a:lnTo>
                <a:lnTo>
                  <a:pt x="4904" y="1696"/>
                </a:lnTo>
                <a:lnTo>
                  <a:pt x="4961" y="1718"/>
                </a:lnTo>
                <a:lnTo>
                  <a:pt x="4961" y="4084"/>
                </a:lnTo>
                <a:lnTo>
                  <a:pt x="4926" y="4084"/>
                </a:lnTo>
                <a:lnTo>
                  <a:pt x="4892" y="4107"/>
                </a:lnTo>
                <a:lnTo>
                  <a:pt x="4858" y="4119"/>
                </a:lnTo>
                <a:lnTo>
                  <a:pt x="4824" y="4153"/>
                </a:lnTo>
                <a:lnTo>
                  <a:pt x="4801" y="4175"/>
                </a:lnTo>
                <a:lnTo>
                  <a:pt x="4779" y="4221"/>
                </a:lnTo>
                <a:lnTo>
                  <a:pt x="4767" y="4255"/>
                </a:lnTo>
                <a:lnTo>
                  <a:pt x="4767" y="4301"/>
                </a:lnTo>
                <a:lnTo>
                  <a:pt x="4767" y="4335"/>
                </a:lnTo>
                <a:lnTo>
                  <a:pt x="4779" y="4380"/>
                </a:lnTo>
                <a:lnTo>
                  <a:pt x="2754" y="5552"/>
                </a:lnTo>
                <a:lnTo>
                  <a:pt x="2731" y="5518"/>
                </a:lnTo>
                <a:lnTo>
                  <a:pt x="2697" y="5495"/>
                </a:lnTo>
                <a:lnTo>
                  <a:pt x="2663" y="5484"/>
                </a:lnTo>
                <a:lnTo>
                  <a:pt x="2617" y="5472"/>
                </a:lnTo>
                <a:lnTo>
                  <a:pt x="2572" y="5484"/>
                </a:lnTo>
                <a:lnTo>
                  <a:pt x="2538" y="5495"/>
                </a:lnTo>
                <a:lnTo>
                  <a:pt x="2503" y="5518"/>
                </a:lnTo>
                <a:lnTo>
                  <a:pt x="2481" y="5552"/>
                </a:lnTo>
                <a:lnTo>
                  <a:pt x="479" y="4392"/>
                </a:lnTo>
                <a:lnTo>
                  <a:pt x="490" y="4346"/>
                </a:lnTo>
                <a:lnTo>
                  <a:pt x="490" y="4301"/>
                </a:lnTo>
                <a:lnTo>
                  <a:pt x="490" y="4244"/>
                </a:lnTo>
                <a:lnTo>
                  <a:pt x="479" y="4210"/>
                </a:lnTo>
                <a:lnTo>
                  <a:pt x="456" y="4164"/>
                </a:lnTo>
                <a:lnTo>
                  <a:pt x="433" y="4130"/>
                </a:lnTo>
                <a:lnTo>
                  <a:pt x="399" y="4096"/>
                </a:lnTo>
                <a:lnTo>
                  <a:pt x="354" y="4073"/>
                </a:lnTo>
                <a:lnTo>
                  <a:pt x="319" y="4062"/>
                </a:lnTo>
                <a:lnTo>
                  <a:pt x="274" y="4050"/>
                </a:lnTo>
                <a:lnTo>
                  <a:pt x="274" y="1718"/>
                </a:lnTo>
                <a:lnTo>
                  <a:pt x="331" y="1696"/>
                </a:lnTo>
                <a:lnTo>
                  <a:pt x="376" y="1661"/>
                </a:lnTo>
                <a:lnTo>
                  <a:pt x="410" y="1605"/>
                </a:lnTo>
                <a:lnTo>
                  <a:pt x="422" y="1536"/>
                </a:lnTo>
                <a:lnTo>
                  <a:pt x="410" y="1479"/>
                </a:lnTo>
                <a:lnTo>
                  <a:pt x="2458" y="296"/>
                </a:lnTo>
                <a:lnTo>
                  <a:pt x="2492" y="331"/>
                </a:lnTo>
                <a:lnTo>
                  <a:pt x="2526" y="353"/>
                </a:lnTo>
                <a:lnTo>
                  <a:pt x="2572" y="376"/>
                </a:lnTo>
                <a:lnTo>
                  <a:pt x="2663" y="376"/>
                </a:lnTo>
                <a:lnTo>
                  <a:pt x="2708" y="353"/>
                </a:lnTo>
                <a:lnTo>
                  <a:pt x="2742" y="331"/>
                </a:lnTo>
                <a:lnTo>
                  <a:pt x="2776" y="296"/>
                </a:lnTo>
                <a:close/>
                <a:moveTo>
                  <a:pt x="2583" y="1"/>
                </a:moveTo>
                <a:lnTo>
                  <a:pt x="2538" y="12"/>
                </a:lnTo>
                <a:lnTo>
                  <a:pt x="2515" y="35"/>
                </a:lnTo>
                <a:lnTo>
                  <a:pt x="2481" y="58"/>
                </a:lnTo>
                <a:lnTo>
                  <a:pt x="2458" y="80"/>
                </a:lnTo>
                <a:lnTo>
                  <a:pt x="2447" y="114"/>
                </a:lnTo>
                <a:lnTo>
                  <a:pt x="2435" y="149"/>
                </a:lnTo>
                <a:lnTo>
                  <a:pt x="2424" y="194"/>
                </a:lnTo>
                <a:lnTo>
                  <a:pt x="2435" y="251"/>
                </a:lnTo>
                <a:lnTo>
                  <a:pt x="388" y="1434"/>
                </a:lnTo>
                <a:lnTo>
                  <a:pt x="365" y="1411"/>
                </a:lnTo>
                <a:lnTo>
                  <a:pt x="331" y="1377"/>
                </a:lnTo>
                <a:lnTo>
                  <a:pt x="285" y="1366"/>
                </a:lnTo>
                <a:lnTo>
                  <a:pt x="206" y="1366"/>
                </a:lnTo>
                <a:lnTo>
                  <a:pt x="172" y="1377"/>
                </a:lnTo>
                <a:lnTo>
                  <a:pt x="115" y="1411"/>
                </a:lnTo>
                <a:lnTo>
                  <a:pt x="81" y="1468"/>
                </a:lnTo>
                <a:lnTo>
                  <a:pt x="69" y="1502"/>
                </a:lnTo>
                <a:lnTo>
                  <a:pt x="69" y="1536"/>
                </a:lnTo>
                <a:lnTo>
                  <a:pt x="81" y="1605"/>
                </a:lnTo>
                <a:lnTo>
                  <a:pt x="115" y="1661"/>
                </a:lnTo>
                <a:lnTo>
                  <a:pt x="160" y="1696"/>
                </a:lnTo>
                <a:lnTo>
                  <a:pt x="228" y="1718"/>
                </a:lnTo>
                <a:lnTo>
                  <a:pt x="228" y="4050"/>
                </a:lnTo>
                <a:lnTo>
                  <a:pt x="183" y="4062"/>
                </a:lnTo>
                <a:lnTo>
                  <a:pt x="137" y="4073"/>
                </a:lnTo>
                <a:lnTo>
                  <a:pt x="92" y="4096"/>
                </a:lnTo>
                <a:lnTo>
                  <a:pt x="58" y="4130"/>
                </a:lnTo>
                <a:lnTo>
                  <a:pt x="35" y="4164"/>
                </a:lnTo>
                <a:lnTo>
                  <a:pt x="12" y="4210"/>
                </a:lnTo>
                <a:lnTo>
                  <a:pt x="1" y="4244"/>
                </a:lnTo>
                <a:lnTo>
                  <a:pt x="1" y="4301"/>
                </a:lnTo>
                <a:lnTo>
                  <a:pt x="1" y="4346"/>
                </a:lnTo>
                <a:lnTo>
                  <a:pt x="12" y="4392"/>
                </a:lnTo>
                <a:lnTo>
                  <a:pt x="35" y="4437"/>
                </a:lnTo>
                <a:lnTo>
                  <a:pt x="69" y="4471"/>
                </a:lnTo>
                <a:lnTo>
                  <a:pt x="103" y="4505"/>
                </a:lnTo>
                <a:lnTo>
                  <a:pt x="149" y="4528"/>
                </a:lnTo>
                <a:lnTo>
                  <a:pt x="194" y="4539"/>
                </a:lnTo>
                <a:lnTo>
                  <a:pt x="251" y="4551"/>
                </a:lnTo>
                <a:lnTo>
                  <a:pt x="308" y="4539"/>
                </a:lnTo>
                <a:lnTo>
                  <a:pt x="365" y="4517"/>
                </a:lnTo>
                <a:lnTo>
                  <a:pt x="422" y="4483"/>
                </a:lnTo>
                <a:lnTo>
                  <a:pt x="456" y="4437"/>
                </a:lnTo>
                <a:lnTo>
                  <a:pt x="2458" y="5586"/>
                </a:lnTo>
                <a:lnTo>
                  <a:pt x="2447" y="5643"/>
                </a:lnTo>
                <a:lnTo>
                  <a:pt x="2447" y="5677"/>
                </a:lnTo>
                <a:lnTo>
                  <a:pt x="2458" y="5711"/>
                </a:lnTo>
                <a:lnTo>
                  <a:pt x="2492" y="5768"/>
                </a:lnTo>
                <a:lnTo>
                  <a:pt x="2549" y="5802"/>
                </a:lnTo>
                <a:lnTo>
                  <a:pt x="2583" y="5813"/>
                </a:lnTo>
                <a:lnTo>
                  <a:pt x="2651" y="5813"/>
                </a:lnTo>
                <a:lnTo>
                  <a:pt x="2685" y="5802"/>
                </a:lnTo>
                <a:lnTo>
                  <a:pt x="2731" y="5768"/>
                </a:lnTo>
                <a:lnTo>
                  <a:pt x="2776" y="5711"/>
                </a:lnTo>
                <a:lnTo>
                  <a:pt x="2776" y="5677"/>
                </a:lnTo>
                <a:lnTo>
                  <a:pt x="2788" y="5643"/>
                </a:lnTo>
                <a:lnTo>
                  <a:pt x="2776" y="5586"/>
                </a:lnTo>
                <a:lnTo>
                  <a:pt x="4801" y="4414"/>
                </a:lnTo>
                <a:lnTo>
                  <a:pt x="4835" y="4460"/>
                </a:lnTo>
                <a:lnTo>
                  <a:pt x="4881" y="4494"/>
                </a:lnTo>
                <a:lnTo>
                  <a:pt x="4926" y="4505"/>
                </a:lnTo>
                <a:lnTo>
                  <a:pt x="4983" y="4517"/>
                </a:lnTo>
                <a:lnTo>
                  <a:pt x="5029" y="4517"/>
                </a:lnTo>
                <a:lnTo>
                  <a:pt x="5074" y="4494"/>
                </a:lnTo>
                <a:lnTo>
                  <a:pt x="5108" y="4483"/>
                </a:lnTo>
                <a:lnTo>
                  <a:pt x="5143" y="4448"/>
                </a:lnTo>
                <a:lnTo>
                  <a:pt x="5165" y="4414"/>
                </a:lnTo>
                <a:lnTo>
                  <a:pt x="5188" y="4380"/>
                </a:lnTo>
                <a:lnTo>
                  <a:pt x="5199" y="4346"/>
                </a:lnTo>
                <a:lnTo>
                  <a:pt x="5199" y="4301"/>
                </a:lnTo>
                <a:lnTo>
                  <a:pt x="5199" y="4255"/>
                </a:lnTo>
                <a:lnTo>
                  <a:pt x="5188" y="4221"/>
                </a:lnTo>
                <a:lnTo>
                  <a:pt x="5177" y="4187"/>
                </a:lnTo>
                <a:lnTo>
                  <a:pt x="5154" y="4153"/>
                </a:lnTo>
                <a:lnTo>
                  <a:pt x="5120" y="4130"/>
                </a:lnTo>
                <a:lnTo>
                  <a:pt x="5086" y="4107"/>
                </a:lnTo>
                <a:lnTo>
                  <a:pt x="5052" y="4084"/>
                </a:lnTo>
                <a:lnTo>
                  <a:pt x="5006" y="4084"/>
                </a:lnTo>
                <a:lnTo>
                  <a:pt x="5006" y="1707"/>
                </a:lnTo>
                <a:lnTo>
                  <a:pt x="5074" y="1696"/>
                </a:lnTo>
                <a:lnTo>
                  <a:pt x="5120" y="1650"/>
                </a:lnTo>
                <a:lnTo>
                  <a:pt x="5154" y="1605"/>
                </a:lnTo>
                <a:lnTo>
                  <a:pt x="5165" y="1536"/>
                </a:lnTo>
                <a:lnTo>
                  <a:pt x="5154" y="1502"/>
                </a:lnTo>
                <a:lnTo>
                  <a:pt x="5143" y="1468"/>
                </a:lnTo>
                <a:lnTo>
                  <a:pt x="5108" y="1411"/>
                </a:lnTo>
                <a:lnTo>
                  <a:pt x="5052" y="1377"/>
                </a:lnTo>
                <a:lnTo>
                  <a:pt x="5017" y="1366"/>
                </a:lnTo>
                <a:lnTo>
                  <a:pt x="4938" y="1366"/>
                </a:lnTo>
                <a:lnTo>
                  <a:pt x="4904" y="1388"/>
                </a:lnTo>
                <a:lnTo>
                  <a:pt x="4870" y="1411"/>
                </a:lnTo>
                <a:lnTo>
                  <a:pt x="4847" y="1434"/>
                </a:lnTo>
                <a:lnTo>
                  <a:pt x="2788" y="251"/>
                </a:lnTo>
                <a:lnTo>
                  <a:pt x="2799" y="194"/>
                </a:lnTo>
                <a:lnTo>
                  <a:pt x="2799" y="149"/>
                </a:lnTo>
                <a:lnTo>
                  <a:pt x="2788" y="114"/>
                </a:lnTo>
                <a:lnTo>
                  <a:pt x="2776" y="80"/>
                </a:lnTo>
                <a:lnTo>
                  <a:pt x="2754" y="58"/>
                </a:lnTo>
                <a:lnTo>
                  <a:pt x="2720" y="35"/>
                </a:lnTo>
                <a:lnTo>
                  <a:pt x="2685" y="12"/>
                </a:lnTo>
                <a:lnTo>
                  <a:pt x="2651" y="1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0" y="0"/>
            <a:ext cx="2845737" cy="3343314"/>
          </a:xfrm>
          <a:custGeom>
            <a:avLst/>
            <a:gdLst/>
            <a:ahLst/>
            <a:cxnLst/>
            <a:rect l="l" t="t" r="r" b="b"/>
            <a:pathLst>
              <a:path w="27189" h="31943" extrusionOk="0">
                <a:moveTo>
                  <a:pt x="10512" y="1706"/>
                </a:moveTo>
                <a:lnTo>
                  <a:pt x="12514" y="2855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4"/>
                </a:lnTo>
                <a:lnTo>
                  <a:pt x="12502" y="3049"/>
                </a:lnTo>
                <a:lnTo>
                  <a:pt x="12525" y="3094"/>
                </a:lnTo>
                <a:lnTo>
                  <a:pt x="12548" y="3128"/>
                </a:lnTo>
                <a:lnTo>
                  <a:pt x="12582" y="3162"/>
                </a:lnTo>
                <a:lnTo>
                  <a:pt x="12616" y="3185"/>
                </a:lnTo>
                <a:lnTo>
                  <a:pt x="12662" y="3196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8"/>
                </a:lnTo>
                <a:lnTo>
                  <a:pt x="12593" y="5551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2"/>
                </a:lnTo>
                <a:lnTo>
                  <a:pt x="12514" y="5676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5"/>
                </a:lnTo>
                <a:lnTo>
                  <a:pt x="10296" y="6825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1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6"/>
                </a:lnTo>
                <a:lnTo>
                  <a:pt x="8203" y="5642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4"/>
                </a:lnTo>
                <a:lnTo>
                  <a:pt x="8009" y="3208"/>
                </a:lnTo>
                <a:lnTo>
                  <a:pt x="8055" y="3196"/>
                </a:lnTo>
                <a:lnTo>
                  <a:pt x="8100" y="3185"/>
                </a:lnTo>
                <a:lnTo>
                  <a:pt x="8134" y="3162"/>
                </a:lnTo>
                <a:lnTo>
                  <a:pt x="8168" y="3128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4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5"/>
                </a:lnTo>
                <a:lnTo>
                  <a:pt x="10205" y="1706"/>
                </a:lnTo>
                <a:lnTo>
                  <a:pt x="10239" y="1740"/>
                </a:lnTo>
                <a:lnTo>
                  <a:pt x="10273" y="1763"/>
                </a:lnTo>
                <a:lnTo>
                  <a:pt x="10318" y="1786"/>
                </a:lnTo>
                <a:lnTo>
                  <a:pt x="10364" y="1797"/>
                </a:lnTo>
                <a:lnTo>
                  <a:pt x="10409" y="1786"/>
                </a:lnTo>
                <a:lnTo>
                  <a:pt x="10443" y="1763"/>
                </a:lnTo>
                <a:lnTo>
                  <a:pt x="10478" y="1740"/>
                </a:lnTo>
                <a:lnTo>
                  <a:pt x="10512" y="1706"/>
                </a:lnTo>
                <a:close/>
                <a:moveTo>
                  <a:pt x="20056" y="1740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2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4"/>
                </a:lnTo>
                <a:lnTo>
                  <a:pt x="22103" y="5506"/>
                </a:lnTo>
                <a:lnTo>
                  <a:pt x="22069" y="5528"/>
                </a:lnTo>
                <a:lnTo>
                  <a:pt x="22035" y="5551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6"/>
                </a:lnTo>
                <a:lnTo>
                  <a:pt x="21967" y="5722"/>
                </a:lnTo>
                <a:lnTo>
                  <a:pt x="21967" y="5767"/>
                </a:lnTo>
                <a:lnTo>
                  <a:pt x="21990" y="5801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6" y="6825"/>
                </a:lnTo>
                <a:lnTo>
                  <a:pt x="19840" y="6814"/>
                </a:lnTo>
                <a:lnTo>
                  <a:pt x="19783" y="6825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1"/>
                </a:lnTo>
                <a:lnTo>
                  <a:pt x="17712" y="5767"/>
                </a:lnTo>
                <a:lnTo>
                  <a:pt x="17712" y="5722"/>
                </a:lnTo>
                <a:lnTo>
                  <a:pt x="17712" y="5676"/>
                </a:lnTo>
                <a:lnTo>
                  <a:pt x="17701" y="5631"/>
                </a:lnTo>
                <a:lnTo>
                  <a:pt x="17678" y="5597"/>
                </a:lnTo>
                <a:lnTo>
                  <a:pt x="17655" y="5563"/>
                </a:lnTo>
                <a:lnTo>
                  <a:pt x="17621" y="5528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2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3" y="1752"/>
                </a:lnTo>
                <a:lnTo>
                  <a:pt x="19658" y="1797"/>
                </a:lnTo>
                <a:lnTo>
                  <a:pt x="19714" y="1831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1"/>
                </a:lnTo>
                <a:lnTo>
                  <a:pt x="20022" y="1797"/>
                </a:lnTo>
                <a:lnTo>
                  <a:pt x="20056" y="1740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4"/>
                </a:lnTo>
                <a:lnTo>
                  <a:pt x="26733" y="3049"/>
                </a:lnTo>
                <a:lnTo>
                  <a:pt x="26744" y="3094"/>
                </a:lnTo>
                <a:lnTo>
                  <a:pt x="26779" y="3128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6"/>
                </a:lnTo>
                <a:lnTo>
                  <a:pt x="26926" y="3196"/>
                </a:lnTo>
                <a:lnTo>
                  <a:pt x="26926" y="5483"/>
                </a:lnTo>
                <a:lnTo>
                  <a:pt x="26892" y="5494"/>
                </a:lnTo>
                <a:lnTo>
                  <a:pt x="26847" y="5506"/>
                </a:lnTo>
                <a:lnTo>
                  <a:pt x="26813" y="5528"/>
                </a:lnTo>
                <a:lnTo>
                  <a:pt x="26779" y="5563"/>
                </a:lnTo>
                <a:lnTo>
                  <a:pt x="26744" y="5597"/>
                </a:lnTo>
                <a:lnTo>
                  <a:pt x="26733" y="5631"/>
                </a:lnTo>
                <a:lnTo>
                  <a:pt x="26710" y="5676"/>
                </a:lnTo>
                <a:lnTo>
                  <a:pt x="26710" y="5722"/>
                </a:lnTo>
                <a:lnTo>
                  <a:pt x="26710" y="5767"/>
                </a:lnTo>
                <a:lnTo>
                  <a:pt x="26733" y="5801"/>
                </a:lnTo>
                <a:lnTo>
                  <a:pt x="24754" y="6939"/>
                </a:lnTo>
                <a:lnTo>
                  <a:pt x="24720" y="6905"/>
                </a:lnTo>
                <a:lnTo>
                  <a:pt x="24685" y="6882"/>
                </a:lnTo>
                <a:lnTo>
                  <a:pt x="24629" y="6859"/>
                </a:lnTo>
                <a:lnTo>
                  <a:pt x="24583" y="6848"/>
                </a:lnTo>
                <a:lnTo>
                  <a:pt x="24526" y="6859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1"/>
                </a:lnTo>
                <a:lnTo>
                  <a:pt x="22445" y="5767"/>
                </a:lnTo>
                <a:lnTo>
                  <a:pt x="22456" y="5722"/>
                </a:lnTo>
                <a:lnTo>
                  <a:pt x="22445" y="5676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8"/>
                </a:lnTo>
                <a:lnTo>
                  <a:pt x="22319" y="5506"/>
                </a:lnTo>
                <a:lnTo>
                  <a:pt x="22285" y="5494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2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2" y="1718"/>
                </a:lnTo>
                <a:lnTo>
                  <a:pt x="24447" y="1763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2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8"/>
                </a:lnTo>
                <a:lnTo>
                  <a:pt x="17291" y="5551"/>
                </a:lnTo>
                <a:lnTo>
                  <a:pt x="17257" y="5585"/>
                </a:lnTo>
                <a:lnTo>
                  <a:pt x="17246" y="5631"/>
                </a:lnTo>
                <a:lnTo>
                  <a:pt x="17235" y="5676"/>
                </a:lnTo>
                <a:lnTo>
                  <a:pt x="17223" y="5722"/>
                </a:lnTo>
                <a:lnTo>
                  <a:pt x="17235" y="5767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3"/>
                </a:lnTo>
                <a:lnTo>
                  <a:pt x="15062" y="6893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6"/>
                </a:lnTo>
                <a:lnTo>
                  <a:pt x="12935" y="5642"/>
                </a:lnTo>
                <a:lnTo>
                  <a:pt x="12912" y="5608"/>
                </a:lnTo>
                <a:lnTo>
                  <a:pt x="12889" y="5574"/>
                </a:lnTo>
                <a:lnTo>
                  <a:pt x="12866" y="5551"/>
                </a:lnTo>
                <a:lnTo>
                  <a:pt x="12832" y="5528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6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8"/>
                </a:lnTo>
                <a:lnTo>
                  <a:pt x="12935" y="3094"/>
                </a:lnTo>
                <a:lnTo>
                  <a:pt x="12957" y="3049"/>
                </a:lnTo>
                <a:lnTo>
                  <a:pt x="12969" y="3014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3436" y="5836"/>
                </a:moveTo>
                <a:lnTo>
                  <a:pt x="5427" y="6984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2" y="7201"/>
                </a:lnTo>
                <a:lnTo>
                  <a:pt x="5529" y="7246"/>
                </a:lnTo>
                <a:lnTo>
                  <a:pt x="5563" y="7257"/>
                </a:lnTo>
                <a:lnTo>
                  <a:pt x="5598" y="7269"/>
                </a:lnTo>
                <a:lnTo>
                  <a:pt x="5598" y="9624"/>
                </a:lnTo>
                <a:lnTo>
                  <a:pt x="5563" y="9624"/>
                </a:lnTo>
                <a:lnTo>
                  <a:pt x="5529" y="9646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8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7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7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2"/>
                </a:lnTo>
                <a:lnTo>
                  <a:pt x="1104" y="9828"/>
                </a:lnTo>
                <a:lnTo>
                  <a:pt x="1104" y="9783"/>
                </a:lnTo>
                <a:lnTo>
                  <a:pt x="1093" y="9737"/>
                </a:lnTo>
                <a:lnTo>
                  <a:pt x="1070" y="9703"/>
                </a:lnTo>
                <a:lnTo>
                  <a:pt x="1047" y="9669"/>
                </a:lnTo>
                <a:lnTo>
                  <a:pt x="1013" y="9646"/>
                </a:lnTo>
                <a:lnTo>
                  <a:pt x="979" y="9624"/>
                </a:lnTo>
                <a:lnTo>
                  <a:pt x="945" y="9612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0"/>
                </a:lnTo>
                <a:lnTo>
                  <a:pt x="1025" y="7257"/>
                </a:lnTo>
                <a:lnTo>
                  <a:pt x="1059" y="7235"/>
                </a:lnTo>
                <a:lnTo>
                  <a:pt x="1082" y="7189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0" y="5915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5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2"/>
                </a:lnTo>
                <a:lnTo>
                  <a:pt x="14971" y="7189"/>
                </a:lnTo>
                <a:lnTo>
                  <a:pt x="15016" y="7223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89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7"/>
                </a:lnTo>
                <a:lnTo>
                  <a:pt x="14857" y="9783"/>
                </a:lnTo>
                <a:lnTo>
                  <a:pt x="14857" y="9828"/>
                </a:lnTo>
                <a:lnTo>
                  <a:pt x="14857" y="9874"/>
                </a:lnTo>
                <a:lnTo>
                  <a:pt x="14869" y="9919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5" y="10989"/>
                </a:lnTo>
                <a:lnTo>
                  <a:pt x="12730" y="10977"/>
                </a:lnTo>
                <a:lnTo>
                  <a:pt x="12684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19"/>
                </a:lnTo>
                <a:lnTo>
                  <a:pt x="10614" y="9874"/>
                </a:lnTo>
                <a:lnTo>
                  <a:pt x="10614" y="9828"/>
                </a:lnTo>
                <a:lnTo>
                  <a:pt x="10614" y="9771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4"/>
                </a:lnTo>
                <a:lnTo>
                  <a:pt x="10432" y="7303"/>
                </a:lnTo>
                <a:lnTo>
                  <a:pt x="10466" y="7280"/>
                </a:lnTo>
                <a:lnTo>
                  <a:pt x="10512" y="7257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3391" y="14026"/>
                </a:moveTo>
                <a:lnTo>
                  <a:pt x="5381" y="15163"/>
                </a:lnTo>
                <a:lnTo>
                  <a:pt x="5359" y="15220"/>
                </a:lnTo>
                <a:lnTo>
                  <a:pt x="5359" y="15277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59"/>
                </a:lnTo>
                <a:lnTo>
                  <a:pt x="5461" y="15493"/>
                </a:lnTo>
                <a:lnTo>
                  <a:pt x="5507" y="15516"/>
                </a:lnTo>
                <a:lnTo>
                  <a:pt x="5552" y="15527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2"/>
                </a:lnTo>
                <a:lnTo>
                  <a:pt x="5461" y="17825"/>
                </a:lnTo>
                <a:lnTo>
                  <a:pt x="5427" y="17859"/>
                </a:lnTo>
                <a:lnTo>
                  <a:pt x="5404" y="17893"/>
                </a:lnTo>
                <a:lnTo>
                  <a:pt x="5381" y="17939"/>
                </a:lnTo>
                <a:lnTo>
                  <a:pt x="5370" y="17984"/>
                </a:lnTo>
                <a:lnTo>
                  <a:pt x="5359" y="18030"/>
                </a:lnTo>
                <a:lnTo>
                  <a:pt x="5370" y="18087"/>
                </a:lnTo>
                <a:lnTo>
                  <a:pt x="5381" y="18132"/>
                </a:lnTo>
                <a:lnTo>
                  <a:pt x="3459" y="19236"/>
                </a:lnTo>
                <a:lnTo>
                  <a:pt x="3413" y="19190"/>
                </a:lnTo>
                <a:lnTo>
                  <a:pt x="3368" y="19156"/>
                </a:lnTo>
                <a:lnTo>
                  <a:pt x="3311" y="19133"/>
                </a:lnTo>
                <a:lnTo>
                  <a:pt x="3186" y="19133"/>
                </a:lnTo>
                <a:lnTo>
                  <a:pt x="3129" y="19156"/>
                </a:lnTo>
                <a:lnTo>
                  <a:pt x="3084" y="19190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4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3"/>
                </a:lnTo>
                <a:lnTo>
                  <a:pt x="979" y="15482"/>
                </a:lnTo>
                <a:lnTo>
                  <a:pt x="1013" y="15459"/>
                </a:lnTo>
                <a:lnTo>
                  <a:pt x="1047" y="15436"/>
                </a:lnTo>
                <a:lnTo>
                  <a:pt x="1070" y="15402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7"/>
                </a:lnTo>
                <a:lnTo>
                  <a:pt x="1104" y="15232"/>
                </a:lnTo>
                <a:lnTo>
                  <a:pt x="1093" y="15186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5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1"/>
                </a:moveTo>
                <a:lnTo>
                  <a:pt x="10114" y="15163"/>
                </a:lnTo>
                <a:lnTo>
                  <a:pt x="10102" y="15220"/>
                </a:lnTo>
                <a:lnTo>
                  <a:pt x="10091" y="15277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59"/>
                </a:lnTo>
                <a:lnTo>
                  <a:pt x="10205" y="15493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2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4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0"/>
                </a:lnTo>
                <a:lnTo>
                  <a:pt x="8112" y="19156"/>
                </a:lnTo>
                <a:lnTo>
                  <a:pt x="8055" y="19133"/>
                </a:lnTo>
                <a:lnTo>
                  <a:pt x="7986" y="19122"/>
                </a:lnTo>
                <a:lnTo>
                  <a:pt x="7930" y="19133"/>
                </a:lnTo>
                <a:lnTo>
                  <a:pt x="7861" y="19156"/>
                </a:lnTo>
                <a:lnTo>
                  <a:pt x="7816" y="19190"/>
                </a:lnTo>
                <a:lnTo>
                  <a:pt x="7770" y="19236"/>
                </a:lnTo>
                <a:lnTo>
                  <a:pt x="5859" y="18132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4"/>
                </a:lnTo>
                <a:lnTo>
                  <a:pt x="5859" y="17939"/>
                </a:lnTo>
                <a:lnTo>
                  <a:pt x="5836" y="17893"/>
                </a:lnTo>
                <a:lnTo>
                  <a:pt x="5814" y="17859"/>
                </a:lnTo>
                <a:lnTo>
                  <a:pt x="5780" y="17825"/>
                </a:lnTo>
                <a:lnTo>
                  <a:pt x="5734" y="17802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7"/>
                </a:lnTo>
                <a:lnTo>
                  <a:pt x="5734" y="15516"/>
                </a:lnTo>
                <a:lnTo>
                  <a:pt x="5780" y="15493"/>
                </a:lnTo>
                <a:lnTo>
                  <a:pt x="5814" y="15459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7"/>
                </a:lnTo>
                <a:lnTo>
                  <a:pt x="5882" y="15220"/>
                </a:lnTo>
                <a:lnTo>
                  <a:pt x="5859" y="15175"/>
                </a:lnTo>
                <a:lnTo>
                  <a:pt x="7759" y="14071"/>
                </a:lnTo>
                <a:lnTo>
                  <a:pt x="7804" y="14117"/>
                </a:lnTo>
                <a:lnTo>
                  <a:pt x="7861" y="14162"/>
                </a:lnTo>
                <a:lnTo>
                  <a:pt x="7918" y="14185"/>
                </a:lnTo>
                <a:lnTo>
                  <a:pt x="7986" y="14196"/>
                </a:lnTo>
                <a:lnTo>
                  <a:pt x="8055" y="14185"/>
                </a:lnTo>
                <a:lnTo>
                  <a:pt x="8123" y="14162"/>
                </a:lnTo>
                <a:lnTo>
                  <a:pt x="8180" y="14117"/>
                </a:lnTo>
                <a:lnTo>
                  <a:pt x="8214" y="14071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0"/>
                </a:lnTo>
                <a:lnTo>
                  <a:pt x="5438" y="23558"/>
                </a:lnTo>
                <a:lnTo>
                  <a:pt x="5472" y="23615"/>
                </a:lnTo>
                <a:lnTo>
                  <a:pt x="5529" y="23661"/>
                </a:lnTo>
                <a:lnTo>
                  <a:pt x="5598" y="23672"/>
                </a:lnTo>
                <a:lnTo>
                  <a:pt x="5598" y="26004"/>
                </a:lnTo>
                <a:lnTo>
                  <a:pt x="5552" y="26015"/>
                </a:lnTo>
                <a:lnTo>
                  <a:pt x="5507" y="26027"/>
                </a:lnTo>
                <a:lnTo>
                  <a:pt x="5472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1" y="26197"/>
                </a:lnTo>
                <a:lnTo>
                  <a:pt x="5381" y="26243"/>
                </a:lnTo>
                <a:lnTo>
                  <a:pt x="5381" y="26288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3"/>
                </a:lnTo>
                <a:lnTo>
                  <a:pt x="3300" y="27381"/>
                </a:lnTo>
                <a:lnTo>
                  <a:pt x="3254" y="27369"/>
                </a:lnTo>
                <a:lnTo>
                  <a:pt x="3197" y="27381"/>
                </a:lnTo>
                <a:lnTo>
                  <a:pt x="3152" y="27403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1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2"/>
                </a:lnTo>
                <a:lnTo>
                  <a:pt x="900" y="26050"/>
                </a:lnTo>
                <a:lnTo>
                  <a:pt x="900" y="23740"/>
                </a:lnTo>
                <a:lnTo>
                  <a:pt x="945" y="23729"/>
                </a:lnTo>
                <a:lnTo>
                  <a:pt x="991" y="23706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1"/>
                </a:lnTo>
                <a:lnTo>
                  <a:pt x="1127" y="23536"/>
                </a:lnTo>
                <a:lnTo>
                  <a:pt x="1127" y="23490"/>
                </a:lnTo>
                <a:lnTo>
                  <a:pt x="1127" y="23433"/>
                </a:lnTo>
                <a:lnTo>
                  <a:pt x="1104" y="23388"/>
                </a:lnTo>
                <a:lnTo>
                  <a:pt x="3049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5"/>
                </a:lnTo>
                <a:lnTo>
                  <a:pt x="3254" y="22375"/>
                </a:lnTo>
                <a:lnTo>
                  <a:pt x="3311" y="22364"/>
                </a:lnTo>
                <a:lnTo>
                  <a:pt x="3368" y="22353"/>
                </a:lnTo>
                <a:lnTo>
                  <a:pt x="3413" y="22307"/>
                </a:lnTo>
                <a:lnTo>
                  <a:pt x="3448" y="22262"/>
                </a:lnTo>
                <a:close/>
                <a:moveTo>
                  <a:pt x="8203" y="22273"/>
                </a:moveTo>
                <a:lnTo>
                  <a:pt x="10159" y="23399"/>
                </a:lnTo>
                <a:lnTo>
                  <a:pt x="10148" y="23445"/>
                </a:lnTo>
                <a:lnTo>
                  <a:pt x="10148" y="23490"/>
                </a:lnTo>
                <a:lnTo>
                  <a:pt x="10148" y="23524"/>
                </a:lnTo>
                <a:lnTo>
                  <a:pt x="10159" y="23570"/>
                </a:lnTo>
                <a:lnTo>
                  <a:pt x="10170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1" y="23684"/>
                </a:lnTo>
                <a:lnTo>
                  <a:pt x="10296" y="23695"/>
                </a:lnTo>
                <a:lnTo>
                  <a:pt x="10341" y="23706"/>
                </a:lnTo>
                <a:lnTo>
                  <a:pt x="10341" y="26015"/>
                </a:lnTo>
                <a:lnTo>
                  <a:pt x="10296" y="26027"/>
                </a:lnTo>
                <a:lnTo>
                  <a:pt x="10261" y="26038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0" y="26129"/>
                </a:lnTo>
                <a:lnTo>
                  <a:pt x="10148" y="26163"/>
                </a:lnTo>
                <a:lnTo>
                  <a:pt x="10136" y="26197"/>
                </a:lnTo>
                <a:lnTo>
                  <a:pt x="10136" y="26243"/>
                </a:lnTo>
                <a:lnTo>
                  <a:pt x="10136" y="26288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3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6" y="26334"/>
                </a:lnTo>
                <a:lnTo>
                  <a:pt x="5859" y="26288"/>
                </a:lnTo>
                <a:lnTo>
                  <a:pt x="5859" y="26243"/>
                </a:lnTo>
                <a:lnTo>
                  <a:pt x="5859" y="26197"/>
                </a:lnTo>
                <a:lnTo>
                  <a:pt x="5836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8"/>
                </a:lnTo>
                <a:lnTo>
                  <a:pt x="5689" y="26015"/>
                </a:lnTo>
                <a:lnTo>
                  <a:pt x="5643" y="26004"/>
                </a:lnTo>
                <a:lnTo>
                  <a:pt x="5643" y="23672"/>
                </a:lnTo>
                <a:lnTo>
                  <a:pt x="5711" y="23661"/>
                </a:lnTo>
                <a:lnTo>
                  <a:pt x="5757" y="23615"/>
                </a:lnTo>
                <a:lnTo>
                  <a:pt x="5802" y="23558"/>
                </a:lnTo>
                <a:lnTo>
                  <a:pt x="5814" y="23490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30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8"/>
                </a:lnTo>
                <a:lnTo>
                  <a:pt x="8203" y="22273"/>
                </a:lnTo>
                <a:close/>
                <a:moveTo>
                  <a:pt x="17633" y="22250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0"/>
                </a:lnTo>
                <a:lnTo>
                  <a:pt x="19635" y="23524"/>
                </a:lnTo>
                <a:lnTo>
                  <a:pt x="19646" y="23558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2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6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7"/>
                </a:lnTo>
                <a:lnTo>
                  <a:pt x="19646" y="26311"/>
                </a:lnTo>
                <a:lnTo>
                  <a:pt x="17610" y="27494"/>
                </a:lnTo>
                <a:lnTo>
                  <a:pt x="17587" y="27460"/>
                </a:lnTo>
                <a:lnTo>
                  <a:pt x="17553" y="27437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2" y="27437"/>
                </a:lnTo>
                <a:lnTo>
                  <a:pt x="17348" y="27460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8"/>
                </a:lnTo>
                <a:lnTo>
                  <a:pt x="15335" y="26243"/>
                </a:lnTo>
                <a:lnTo>
                  <a:pt x="15335" y="26197"/>
                </a:lnTo>
                <a:lnTo>
                  <a:pt x="15324" y="26163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8"/>
                </a:lnTo>
                <a:lnTo>
                  <a:pt x="15164" y="26015"/>
                </a:lnTo>
                <a:lnTo>
                  <a:pt x="15130" y="26004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5"/>
                </a:lnTo>
                <a:lnTo>
                  <a:pt x="15289" y="23558"/>
                </a:lnTo>
                <a:lnTo>
                  <a:pt x="15289" y="23524"/>
                </a:lnTo>
                <a:lnTo>
                  <a:pt x="15301" y="23490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0"/>
                </a:lnTo>
                <a:lnTo>
                  <a:pt x="17337" y="22284"/>
                </a:lnTo>
                <a:lnTo>
                  <a:pt x="17371" y="22318"/>
                </a:lnTo>
                <a:lnTo>
                  <a:pt x="17417" y="22330"/>
                </a:lnTo>
                <a:lnTo>
                  <a:pt x="17473" y="22341"/>
                </a:lnTo>
                <a:lnTo>
                  <a:pt x="17519" y="22330"/>
                </a:lnTo>
                <a:lnTo>
                  <a:pt x="17564" y="22318"/>
                </a:lnTo>
                <a:lnTo>
                  <a:pt x="17610" y="22284"/>
                </a:lnTo>
                <a:lnTo>
                  <a:pt x="17633" y="22250"/>
                </a:lnTo>
                <a:close/>
                <a:moveTo>
                  <a:pt x="15301" y="26368"/>
                </a:moveTo>
                <a:lnTo>
                  <a:pt x="17303" y="27528"/>
                </a:lnTo>
                <a:lnTo>
                  <a:pt x="17291" y="27597"/>
                </a:lnTo>
                <a:lnTo>
                  <a:pt x="17303" y="27665"/>
                </a:lnTo>
                <a:lnTo>
                  <a:pt x="17337" y="27710"/>
                </a:lnTo>
                <a:lnTo>
                  <a:pt x="17382" y="27756"/>
                </a:lnTo>
                <a:lnTo>
                  <a:pt x="17451" y="27767"/>
                </a:lnTo>
                <a:lnTo>
                  <a:pt x="17451" y="30156"/>
                </a:lnTo>
                <a:lnTo>
                  <a:pt x="17417" y="30156"/>
                </a:lnTo>
                <a:lnTo>
                  <a:pt x="17382" y="30168"/>
                </a:lnTo>
                <a:lnTo>
                  <a:pt x="17314" y="30213"/>
                </a:lnTo>
                <a:lnTo>
                  <a:pt x="17280" y="30281"/>
                </a:lnTo>
                <a:lnTo>
                  <a:pt x="17269" y="30315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1"/>
                </a:lnTo>
                <a:lnTo>
                  <a:pt x="15210" y="31487"/>
                </a:lnTo>
                <a:lnTo>
                  <a:pt x="15164" y="31464"/>
                </a:lnTo>
                <a:lnTo>
                  <a:pt x="15096" y="31453"/>
                </a:lnTo>
                <a:lnTo>
                  <a:pt x="15039" y="31464"/>
                </a:lnTo>
                <a:lnTo>
                  <a:pt x="14982" y="31487"/>
                </a:lnTo>
                <a:lnTo>
                  <a:pt x="14937" y="31521"/>
                </a:lnTo>
                <a:lnTo>
                  <a:pt x="14903" y="31567"/>
                </a:lnTo>
                <a:lnTo>
                  <a:pt x="12935" y="30429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5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7" y="27688"/>
                </a:lnTo>
                <a:lnTo>
                  <a:pt x="12969" y="27642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7" y="27494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8"/>
                </a:lnTo>
                <a:close/>
                <a:moveTo>
                  <a:pt x="10546" y="26368"/>
                </a:moveTo>
                <a:lnTo>
                  <a:pt x="12502" y="27494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2"/>
                </a:lnTo>
                <a:lnTo>
                  <a:pt x="12502" y="27688"/>
                </a:lnTo>
                <a:lnTo>
                  <a:pt x="12525" y="27722"/>
                </a:lnTo>
                <a:lnTo>
                  <a:pt x="12548" y="27767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3"/>
                </a:lnTo>
                <a:lnTo>
                  <a:pt x="12673" y="30145"/>
                </a:lnTo>
                <a:lnTo>
                  <a:pt x="12628" y="30156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5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29"/>
                </a:lnTo>
                <a:lnTo>
                  <a:pt x="10534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8"/>
                </a:lnTo>
                <a:lnTo>
                  <a:pt x="10364" y="31487"/>
                </a:lnTo>
                <a:lnTo>
                  <a:pt x="10307" y="31498"/>
                </a:lnTo>
                <a:lnTo>
                  <a:pt x="10261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6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099"/>
                </a:lnTo>
                <a:lnTo>
                  <a:pt x="8009" y="30099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8"/>
                </a:lnTo>
                <a:lnTo>
                  <a:pt x="10170" y="26368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8"/>
                </a:lnTo>
                <a:close/>
                <a:moveTo>
                  <a:pt x="854" y="0"/>
                </a:moveTo>
                <a:lnTo>
                  <a:pt x="854" y="1433"/>
                </a:lnTo>
                <a:lnTo>
                  <a:pt x="797" y="1456"/>
                </a:lnTo>
                <a:lnTo>
                  <a:pt x="740" y="1490"/>
                </a:lnTo>
                <a:lnTo>
                  <a:pt x="706" y="1547"/>
                </a:lnTo>
                <a:lnTo>
                  <a:pt x="695" y="1615"/>
                </a:lnTo>
                <a:lnTo>
                  <a:pt x="706" y="1672"/>
                </a:lnTo>
                <a:lnTo>
                  <a:pt x="1" y="2070"/>
                </a:lnTo>
                <a:lnTo>
                  <a:pt x="1" y="2127"/>
                </a:lnTo>
                <a:lnTo>
                  <a:pt x="729" y="1706"/>
                </a:lnTo>
                <a:lnTo>
                  <a:pt x="752" y="1740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7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0"/>
                </a:lnTo>
                <a:lnTo>
                  <a:pt x="1036" y="1706"/>
                </a:lnTo>
                <a:lnTo>
                  <a:pt x="3061" y="2878"/>
                </a:lnTo>
                <a:lnTo>
                  <a:pt x="3049" y="2923"/>
                </a:lnTo>
                <a:lnTo>
                  <a:pt x="3038" y="2958"/>
                </a:lnTo>
                <a:lnTo>
                  <a:pt x="3049" y="3003"/>
                </a:lnTo>
                <a:lnTo>
                  <a:pt x="3061" y="3037"/>
                </a:lnTo>
                <a:lnTo>
                  <a:pt x="3095" y="3105"/>
                </a:lnTo>
                <a:lnTo>
                  <a:pt x="3152" y="3151"/>
                </a:lnTo>
                <a:lnTo>
                  <a:pt x="3186" y="3162"/>
                </a:lnTo>
                <a:lnTo>
                  <a:pt x="3231" y="3162"/>
                </a:lnTo>
                <a:lnTo>
                  <a:pt x="3231" y="5506"/>
                </a:lnTo>
                <a:lnTo>
                  <a:pt x="3186" y="5506"/>
                </a:lnTo>
                <a:lnTo>
                  <a:pt x="3152" y="5528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2"/>
                </a:lnTo>
                <a:lnTo>
                  <a:pt x="3027" y="5676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59"/>
                </a:lnTo>
                <a:lnTo>
                  <a:pt x="934" y="6837"/>
                </a:lnTo>
                <a:lnTo>
                  <a:pt x="877" y="6825"/>
                </a:lnTo>
                <a:lnTo>
                  <a:pt x="820" y="6837"/>
                </a:lnTo>
                <a:lnTo>
                  <a:pt x="763" y="6859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6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7"/>
                </a:lnTo>
                <a:lnTo>
                  <a:pt x="774" y="7280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2"/>
                </a:lnTo>
                <a:lnTo>
                  <a:pt x="774" y="9624"/>
                </a:lnTo>
                <a:lnTo>
                  <a:pt x="740" y="9646"/>
                </a:lnTo>
                <a:lnTo>
                  <a:pt x="718" y="9669"/>
                </a:lnTo>
                <a:lnTo>
                  <a:pt x="683" y="9703"/>
                </a:lnTo>
                <a:lnTo>
                  <a:pt x="672" y="9737"/>
                </a:lnTo>
                <a:lnTo>
                  <a:pt x="661" y="9783"/>
                </a:lnTo>
                <a:lnTo>
                  <a:pt x="649" y="9828"/>
                </a:lnTo>
                <a:lnTo>
                  <a:pt x="661" y="9862"/>
                </a:lnTo>
                <a:lnTo>
                  <a:pt x="672" y="9897"/>
                </a:lnTo>
                <a:lnTo>
                  <a:pt x="1" y="10283"/>
                </a:lnTo>
                <a:lnTo>
                  <a:pt x="1" y="10340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4"/>
                </a:lnTo>
                <a:lnTo>
                  <a:pt x="934" y="10044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7"/>
                </a:lnTo>
                <a:lnTo>
                  <a:pt x="3004" y="11273"/>
                </a:lnTo>
                <a:lnTo>
                  <a:pt x="3027" y="11319"/>
                </a:lnTo>
                <a:lnTo>
                  <a:pt x="3049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2"/>
                </a:lnTo>
                <a:lnTo>
                  <a:pt x="3231" y="11444"/>
                </a:lnTo>
                <a:lnTo>
                  <a:pt x="3231" y="13764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0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2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2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2"/>
                </a:lnTo>
                <a:lnTo>
                  <a:pt x="1" y="14799"/>
                </a:lnTo>
                <a:lnTo>
                  <a:pt x="672" y="15186"/>
                </a:lnTo>
                <a:lnTo>
                  <a:pt x="649" y="15232"/>
                </a:lnTo>
                <a:lnTo>
                  <a:pt x="649" y="15277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2"/>
                </a:lnTo>
                <a:lnTo>
                  <a:pt x="706" y="15436"/>
                </a:lnTo>
                <a:lnTo>
                  <a:pt x="740" y="15459"/>
                </a:lnTo>
                <a:lnTo>
                  <a:pt x="774" y="15482"/>
                </a:lnTo>
                <a:lnTo>
                  <a:pt x="820" y="15493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4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2"/>
                </a:lnTo>
                <a:lnTo>
                  <a:pt x="1" y="18496"/>
                </a:lnTo>
                <a:lnTo>
                  <a:pt x="1" y="18553"/>
                </a:lnTo>
                <a:lnTo>
                  <a:pt x="672" y="18166"/>
                </a:lnTo>
                <a:lnTo>
                  <a:pt x="706" y="18212"/>
                </a:lnTo>
                <a:lnTo>
                  <a:pt x="752" y="18257"/>
                </a:lnTo>
                <a:lnTo>
                  <a:pt x="820" y="18280"/>
                </a:lnTo>
                <a:lnTo>
                  <a:pt x="945" y="18280"/>
                </a:lnTo>
                <a:lnTo>
                  <a:pt x="1002" y="18257"/>
                </a:lnTo>
                <a:lnTo>
                  <a:pt x="1047" y="18212"/>
                </a:lnTo>
                <a:lnTo>
                  <a:pt x="1093" y="18166"/>
                </a:lnTo>
                <a:lnTo>
                  <a:pt x="3015" y="19281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29"/>
                </a:lnTo>
                <a:lnTo>
                  <a:pt x="3015" y="19475"/>
                </a:lnTo>
                <a:lnTo>
                  <a:pt x="3038" y="19520"/>
                </a:lnTo>
                <a:lnTo>
                  <a:pt x="3061" y="19554"/>
                </a:lnTo>
                <a:lnTo>
                  <a:pt x="3095" y="19588"/>
                </a:lnTo>
                <a:lnTo>
                  <a:pt x="3140" y="19611"/>
                </a:lnTo>
                <a:lnTo>
                  <a:pt x="3175" y="19623"/>
                </a:lnTo>
                <a:lnTo>
                  <a:pt x="3231" y="19634"/>
                </a:lnTo>
                <a:lnTo>
                  <a:pt x="3231" y="21909"/>
                </a:lnTo>
                <a:lnTo>
                  <a:pt x="3186" y="21920"/>
                </a:lnTo>
                <a:lnTo>
                  <a:pt x="3140" y="21932"/>
                </a:lnTo>
                <a:lnTo>
                  <a:pt x="3106" y="21954"/>
                </a:lnTo>
                <a:lnTo>
                  <a:pt x="3072" y="21977"/>
                </a:lnTo>
                <a:lnTo>
                  <a:pt x="3049" y="22011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6"/>
                </a:lnTo>
                <a:lnTo>
                  <a:pt x="3015" y="22182"/>
                </a:lnTo>
                <a:lnTo>
                  <a:pt x="3027" y="22227"/>
                </a:lnTo>
                <a:lnTo>
                  <a:pt x="1082" y="23342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2"/>
                </a:lnTo>
                <a:lnTo>
                  <a:pt x="1" y="22956"/>
                </a:lnTo>
                <a:lnTo>
                  <a:pt x="1" y="23012"/>
                </a:lnTo>
                <a:lnTo>
                  <a:pt x="649" y="23388"/>
                </a:lnTo>
                <a:lnTo>
                  <a:pt x="638" y="23433"/>
                </a:lnTo>
                <a:lnTo>
                  <a:pt x="627" y="23490"/>
                </a:lnTo>
                <a:lnTo>
                  <a:pt x="638" y="23536"/>
                </a:lnTo>
                <a:lnTo>
                  <a:pt x="649" y="23581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0"/>
                </a:lnTo>
                <a:lnTo>
                  <a:pt x="854" y="26050"/>
                </a:lnTo>
                <a:lnTo>
                  <a:pt x="786" y="26072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1"/>
                </a:lnTo>
                <a:lnTo>
                  <a:pt x="1" y="26709"/>
                </a:lnTo>
                <a:lnTo>
                  <a:pt x="1" y="26766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6"/>
                </a:lnTo>
                <a:lnTo>
                  <a:pt x="934" y="26436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5"/>
                </a:lnTo>
                <a:lnTo>
                  <a:pt x="3049" y="27506"/>
                </a:lnTo>
                <a:lnTo>
                  <a:pt x="3038" y="27551"/>
                </a:lnTo>
                <a:lnTo>
                  <a:pt x="3027" y="27597"/>
                </a:lnTo>
                <a:lnTo>
                  <a:pt x="3038" y="27642"/>
                </a:lnTo>
                <a:lnTo>
                  <a:pt x="3049" y="27676"/>
                </a:lnTo>
                <a:lnTo>
                  <a:pt x="3072" y="27722"/>
                </a:lnTo>
                <a:lnTo>
                  <a:pt x="3095" y="27745"/>
                </a:lnTo>
                <a:lnTo>
                  <a:pt x="3129" y="27779"/>
                </a:lnTo>
                <a:lnTo>
                  <a:pt x="3163" y="27801"/>
                </a:lnTo>
                <a:lnTo>
                  <a:pt x="3209" y="27813"/>
                </a:lnTo>
                <a:lnTo>
                  <a:pt x="3288" y="27813"/>
                </a:lnTo>
                <a:lnTo>
                  <a:pt x="3334" y="27801"/>
                </a:lnTo>
                <a:lnTo>
                  <a:pt x="3368" y="27779"/>
                </a:lnTo>
                <a:lnTo>
                  <a:pt x="3402" y="27745"/>
                </a:lnTo>
                <a:lnTo>
                  <a:pt x="3436" y="27722"/>
                </a:lnTo>
                <a:lnTo>
                  <a:pt x="3448" y="27676"/>
                </a:lnTo>
                <a:lnTo>
                  <a:pt x="3459" y="27642"/>
                </a:lnTo>
                <a:lnTo>
                  <a:pt x="3470" y="27597"/>
                </a:lnTo>
                <a:lnTo>
                  <a:pt x="3459" y="27551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59"/>
                </a:lnTo>
                <a:lnTo>
                  <a:pt x="5563" y="26482"/>
                </a:lnTo>
                <a:lnTo>
                  <a:pt x="5677" y="26482"/>
                </a:lnTo>
                <a:lnTo>
                  <a:pt x="5734" y="26459"/>
                </a:lnTo>
                <a:lnTo>
                  <a:pt x="5780" y="26414"/>
                </a:lnTo>
                <a:lnTo>
                  <a:pt x="5825" y="26368"/>
                </a:lnTo>
                <a:lnTo>
                  <a:pt x="7816" y="27528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099"/>
                </a:lnTo>
                <a:lnTo>
                  <a:pt x="7918" y="30099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6"/>
                </a:lnTo>
                <a:lnTo>
                  <a:pt x="7748" y="30452"/>
                </a:lnTo>
                <a:lnTo>
                  <a:pt x="7770" y="30497"/>
                </a:lnTo>
                <a:lnTo>
                  <a:pt x="7804" y="30532"/>
                </a:lnTo>
                <a:lnTo>
                  <a:pt x="7850" y="30566"/>
                </a:lnTo>
                <a:lnTo>
                  <a:pt x="7884" y="30588"/>
                </a:lnTo>
                <a:lnTo>
                  <a:pt x="7941" y="30600"/>
                </a:lnTo>
                <a:lnTo>
                  <a:pt x="7986" y="30611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lnTo>
                  <a:pt x="10170" y="31624"/>
                </a:lnTo>
                <a:lnTo>
                  <a:pt x="10159" y="31658"/>
                </a:lnTo>
                <a:lnTo>
                  <a:pt x="10148" y="31703"/>
                </a:lnTo>
                <a:lnTo>
                  <a:pt x="10159" y="31737"/>
                </a:lnTo>
                <a:lnTo>
                  <a:pt x="10170" y="31783"/>
                </a:lnTo>
                <a:lnTo>
                  <a:pt x="10182" y="31817"/>
                </a:lnTo>
                <a:lnTo>
                  <a:pt x="10216" y="31851"/>
                </a:lnTo>
                <a:lnTo>
                  <a:pt x="10239" y="31874"/>
                </a:lnTo>
                <a:lnTo>
                  <a:pt x="10273" y="31897"/>
                </a:lnTo>
                <a:lnTo>
                  <a:pt x="10318" y="31908"/>
                </a:lnTo>
                <a:lnTo>
                  <a:pt x="10398" y="31908"/>
                </a:lnTo>
                <a:lnTo>
                  <a:pt x="10443" y="31897"/>
                </a:lnTo>
                <a:lnTo>
                  <a:pt x="10478" y="31874"/>
                </a:lnTo>
                <a:lnTo>
                  <a:pt x="10512" y="31851"/>
                </a:lnTo>
                <a:lnTo>
                  <a:pt x="10534" y="31817"/>
                </a:lnTo>
                <a:lnTo>
                  <a:pt x="10557" y="31783"/>
                </a:lnTo>
                <a:lnTo>
                  <a:pt x="10569" y="31737"/>
                </a:lnTo>
                <a:lnTo>
                  <a:pt x="10569" y="31703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3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4"/>
                </a:lnTo>
                <a:lnTo>
                  <a:pt x="12730" y="30566"/>
                </a:lnTo>
                <a:lnTo>
                  <a:pt x="12787" y="30554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3"/>
                </a:lnTo>
                <a:lnTo>
                  <a:pt x="14880" y="31601"/>
                </a:lnTo>
                <a:lnTo>
                  <a:pt x="14857" y="31646"/>
                </a:lnTo>
                <a:lnTo>
                  <a:pt x="14857" y="31703"/>
                </a:lnTo>
                <a:lnTo>
                  <a:pt x="14857" y="31749"/>
                </a:lnTo>
                <a:lnTo>
                  <a:pt x="14880" y="31794"/>
                </a:lnTo>
                <a:lnTo>
                  <a:pt x="14903" y="31828"/>
                </a:lnTo>
                <a:lnTo>
                  <a:pt x="14925" y="31874"/>
                </a:lnTo>
                <a:lnTo>
                  <a:pt x="14960" y="31897"/>
                </a:lnTo>
                <a:lnTo>
                  <a:pt x="15005" y="31919"/>
                </a:lnTo>
                <a:lnTo>
                  <a:pt x="15051" y="31931"/>
                </a:lnTo>
                <a:lnTo>
                  <a:pt x="15096" y="31942"/>
                </a:lnTo>
                <a:lnTo>
                  <a:pt x="15153" y="31931"/>
                </a:lnTo>
                <a:lnTo>
                  <a:pt x="15198" y="31919"/>
                </a:lnTo>
                <a:lnTo>
                  <a:pt x="15233" y="31897"/>
                </a:lnTo>
                <a:lnTo>
                  <a:pt x="15267" y="31874"/>
                </a:lnTo>
                <a:lnTo>
                  <a:pt x="15301" y="31828"/>
                </a:lnTo>
                <a:lnTo>
                  <a:pt x="15324" y="31794"/>
                </a:lnTo>
                <a:lnTo>
                  <a:pt x="15335" y="31749"/>
                </a:lnTo>
                <a:lnTo>
                  <a:pt x="15346" y="31703"/>
                </a:lnTo>
                <a:lnTo>
                  <a:pt x="15335" y="31646"/>
                </a:lnTo>
                <a:lnTo>
                  <a:pt x="15324" y="31601"/>
                </a:lnTo>
                <a:lnTo>
                  <a:pt x="17303" y="30463"/>
                </a:lnTo>
                <a:lnTo>
                  <a:pt x="17337" y="30497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3" y="30554"/>
                </a:lnTo>
                <a:lnTo>
                  <a:pt x="17508" y="30554"/>
                </a:lnTo>
                <a:lnTo>
                  <a:pt x="17553" y="30543"/>
                </a:lnTo>
                <a:lnTo>
                  <a:pt x="17587" y="30520"/>
                </a:lnTo>
                <a:lnTo>
                  <a:pt x="17610" y="30497"/>
                </a:lnTo>
                <a:lnTo>
                  <a:pt x="17633" y="30463"/>
                </a:lnTo>
                <a:lnTo>
                  <a:pt x="17655" y="30429"/>
                </a:lnTo>
                <a:lnTo>
                  <a:pt x="17667" y="30395"/>
                </a:lnTo>
                <a:lnTo>
                  <a:pt x="17667" y="30350"/>
                </a:lnTo>
                <a:lnTo>
                  <a:pt x="17667" y="30315"/>
                </a:lnTo>
                <a:lnTo>
                  <a:pt x="17655" y="30281"/>
                </a:lnTo>
                <a:lnTo>
                  <a:pt x="17621" y="30213"/>
                </a:lnTo>
                <a:lnTo>
                  <a:pt x="17564" y="30179"/>
                </a:lnTo>
                <a:lnTo>
                  <a:pt x="17496" y="30156"/>
                </a:lnTo>
                <a:lnTo>
                  <a:pt x="17496" y="27767"/>
                </a:lnTo>
                <a:lnTo>
                  <a:pt x="17553" y="27745"/>
                </a:lnTo>
                <a:lnTo>
                  <a:pt x="17610" y="27710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8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6"/>
                </a:lnTo>
                <a:lnTo>
                  <a:pt x="19840" y="26448"/>
                </a:lnTo>
                <a:lnTo>
                  <a:pt x="19885" y="26448"/>
                </a:lnTo>
                <a:lnTo>
                  <a:pt x="19919" y="26436"/>
                </a:lnTo>
                <a:lnTo>
                  <a:pt x="19953" y="26414"/>
                </a:lnTo>
                <a:lnTo>
                  <a:pt x="19987" y="26391"/>
                </a:lnTo>
                <a:lnTo>
                  <a:pt x="20010" y="26357"/>
                </a:lnTo>
                <a:lnTo>
                  <a:pt x="20022" y="26323"/>
                </a:lnTo>
                <a:lnTo>
                  <a:pt x="20033" y="26288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7" y="26106"/>
                </a:lnTo>
                <a:lnTo>
                  <a:pt x="19931" y="26072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2"/>
                </a:lnTo>
                <a:lnTo>
                  <a:pt x="19987" y="23627"/>
                </a:lnTo>
                <a:lnTo>
                  <a:pt x="20033" y="23558"/>
                </a:lnTo>
                <a:lnTo>
                  <a:pt x="20044" y="23524"/>
                </a:lnTo>
                <a:lnTo>
                  <a:pt x="20044" y="23490"/>
                </a:lnTo>
                <a:lnTo>
                  <a:pt x="20044" y="23445"/>
                </a:lnTo>
                <a:lnTo>
                  <a:pt x="20022" y="23411"/>
                </a:lnTo>
                <a:lnTo>
                  <a:pt x="20010" y="23376"/>
                </a:lnTo>
                <a:lnTo>
                  <a:pt x="19987" y="23342"/>
                </a:lnTo>
                <a:lnTo>
                  <a:pt x="19953" y="23320"/>
                </a:lnTo>
                <a:lnTo>
                  <a:pt x="19919" y="23297"/>
                </a:lnTo>
                <a:lnTo>
                  <a:pt x="19885" y="23285"/>
                </a:lnTo>
                <a:lnTo>
                  <a:pt x="19794" y="23285"/>
                </a:lnTo>
                <a:lnTo>
                  <a:pt x="19749" y="23308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5" y="22205"/>
                </a:lnTo>
                <a:lnTo>
                  <a:pt x="17667" y="22136"/>
                </a:lnTo>
                <a:lnTo>
                  <a:pt x="17667" y="22102"/>
                </a:lnTo>
                <a:lnTo>
                  <a:pt x="17655" y="22068"/>
                </a:lnTo>
                <a:lnTo>
                  <a:pt x="17633" y="22034"/>
                </a:lnTo>
                <a:lnTo>
                  <a:pt x="17610" y="22000"/>
                </a:lnTo>
                <a:lnTo>
                  <a:pt x="17576" y="21977"/>
                </a:lnTo>
                <a:lnTo>
                  <a:pt x="17542" y="21954"/>
                </a:lnTo>
                <a:lnTo>
                  <a:pt x="17508" y="21943"/>
                </a:lnTo>
                <a:lnTo>
                  <a:pt x="17428" y="21943"/>
                </a:lnTo>
                <a:lnTo>
                  <a:pt x="17394" y="21954"/>
                </a:lnTo>
                <a:lnTo>
                  <a:pt x="17360" y="21977"/>
                </a:lnTo>
                <a:lnTo>
                  <a:pt x="17326" y="22000"/>
                </a:lnTo>
                <a:lnTo>
                  <a:pt x="17303" y="22034"/>
                </a:lnTo>
                <a:lnTo>
                  <a:pt x="17280" y="22068"/>
                </a:lnTo>
                <a:lnTo>
                  <a:pt x="17269" y="22102"/>
                </a:lnTo>
                <a:lnTo>
                  <a:pt x="17269" y="22136"/>
                </a:lnTo>
                <a:lnTo>
                  <a:pt x="17280" y="22205"/>
                </a:lnTo>
                <a:lnTo>
                  <a:pt x="15267" y="23376"/>
                </a:lnTo>
                <a:lnTo>
                  <a:pt x="15233" y="23342"/>
                </a:lnTo>
                <a:lnTo>
                  <a:pt x="15198" y="23308"/>
                </a:lnTo>
                <a:lnTo>
                  <a:pt x="15153" y="23297"/>
                </a:lnTo>
                <a:lnTo>
                  <a:pt x="15096" y="23285"/>
                </a:lnTo>
                <a:lnTo>
                  <a:pt x="15062" y="23297"/>
                </a:lnTo>
                <a:lnTo>
                  <a:pt x="15016" y="23308"/>
                </a:lnTo>
                <a:lnTo>
                  <a:pt x="14994" y="23320"/>
                </a:lnTo>
                <a:lnTo>
                  <a:pt x="14960" y="23342"/>
                </a:lnTo>
                <a:lnTo>
                  <a:pt x="14937" y="23376"/>
                </a:lnTo>
                <a:lnTo>
                  <a:pt x="14914" y="23411"/>
                </a:lnTo>
                <a:lnTo>
                  <a:pt x="14903" y="23445"/>
                </a:lnTo>
                <a:lnTo>
                  <a:pt x="14903" y="23490"/>
                </a:lnTo>
                <a:lnTo>
                  <a:pt x="14903" y="23524"/>
                </a:lnTo>
                <a:lnTo>
                  <a:pt x="14914" y="23558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2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5"/>
                </a:lnTo>
                <a:lnTo>
                  <a:pt x="14994" y="26038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7"/>
                </a:lnTo>
                <a:lnTo>
                  <a:pt x="14857" y="26243"/>
                </a:lnTo>
                <a:lnTo>
                  <a:pt x="14869" y="26288"/>
                </a:lnTo>
                <a:lnTo>
                  <a:pt x="14880" y="26334"/>
                </a:lnTo>
                <a:lnTo>
                  <a:pt x="12935" y="27460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6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8"/>
                </a:lnTo>
                <a:lnTo>
                  <a:pt x="10591" y="26243"/>
                </a:lnTo>
                <a:lnTo>
                  <a:pt x="10580" y="26197"/>
                </a:lnTo>
                <a:lnTo>
                  <a:pt x="10569" y="26163"/>
                </a:lnTo>
                <a:lnTo>
                  <a:pt x="10557" y="26129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5"/>
                </a:lnTo>
                <a:lnTo>
                  <a:pt x="10387" y="23706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4"/>
                </a:lnTo>
                <a:lnTo>
                  <a:pt x="10580" y="23490"/>
                </a:lnTo>
                <a:lnTo>
                  <a:pt x="10569" y="23445"/>
                </a:lnTo>
                <a:lnTo>
                  <a:pt x="10557" y="23399"/>
                </a:lnTo>
                <a:lnTo>
                  <a:pt x="10534" y="23365"/>
                </a:lnTo>
                <a:lnTo>
                  <a:pt x="10512" y="23331"/>
                </a:lnTo>
                <a:lnTo>
                  <a:pt x="10478" y="23308"/>
                </a:lnTo>
                <a:lnTo>
                  <a:pt x="10443" y="23285"/>
                </a:lnTo>
                <a:lnTo>
                  <a:pt x="10398" y="23274"/>
                </a:lnTo>
                <a:lnTo>
                  <a:pt x="10307" y="23274"/>
                </a:lnTo>
                <a:lnTo>
                  <a:pt x="10261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3"/>
                </a:lnTo>
                <a:lnTo>
                  <a:pt x="8237" y="22136"/>
                </a:lnTo>
                <a:lnTo>
                  <a:pt x="8237" y="22091"/>
                </a:lnTo>
                <a:lnTo>
                  <a:pt x="8225" y="22045"/>
                </a:lnTo>
                <a:lnTo>
                  <a:pt x="8203" y="22000"/>
                </a:lnTo>
                <a:lnTo>
                  <a:pt x="8168" y="21966"/>
                </a:lnTo>
                <a:lnTo>
                  <a:pt x="8134" y="21932"/>
                </a:lnTo>
                <a:lnTo>
                  <a:pt x="8089" y="21909"/>
                </a:lnTo>
                <a:lnTo>
                  <a:pt x="8043" y="21898"/>
                </a:lnTo>
                <a:lnTo>
                  <a:pt x="7986" y="21886"/>
                </a:lnTo>
                <a:lnTo>
                  <a:pt x="7941" y="21898"/>
                </a:lnTo>
                <a:lnTo>
                  <a:pt x="7895" y="21909"/>
                </a:lnTo>
                <a:lnTo>
                  <a:pt x="7850" y="21932"/>
                </a:lnTo>
                <a:lnTo>
                  <a:pt x="7816" y="21966"/>
                </a:lnTo>
                <a:lnTo>
                  <a:pt x="7782" y="22000"/>
                </a:lnTo>
                <a:lnTo>
                  <a:pt x="7759" y="22045"/>
                </a:lnTo>
                <a:lnTo>
                  <a:pt x="7736" y="22091"/>
                </a:lnTo>
                <a:lnTo>
                  <a:pt x="7736" y="22136"/>
                </a:lnTo>
                <a:lnTo>
                  <a:pt x="7736" y="22193"/>
                </a:lnTo>
                <a:lnTo>
                  <a:pt x="7759" y="22239"/>
                </a:lnTo>
                <a:lnTo>
                  <a:pt x="5780" y="23376"/>
                </a:lnTo>
                <a:lnTo>
                  <a:pt x="5745" y="23342"/>
                </a:lnTo>
                <a:lnTo>
                  <a:pt x="5711" y="23320"/>
                </a:lnTo>
                <a:lnTo>
                  <a:pt x="5666" y="23308"/>
                </a:lnTo>
                <a:lnTo>
                  <a:pt x="5620" y="23297"/>
                </a:lnTo>
                <a:lnTo>
                  <a:pt x="5575" y="23308"/>
                </a:lnTo>
                <a:lnTo>
                  <a:pt x="5529" y="23320"/>
                </a:lnTo>
                <a:lnTo>
                  <a:pt x="5495" y="23342"/>
                </a:lnTo>
                <a:lnTo>
                  <a:pt x="5461" y="23376"/>
                </a:lnTo>
                <a:lnTo>
                  <a:pt x="3470" y="22227"/>
                </a:lnTo>
                <a:lnTo>
                  <a:pt x="3482" y="22182"/>
                </a:lnTo>
                <a:lnTo>
                  <a:pt x="3482" y="22136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1"/>
                </a:lnTo>
                <a:lnTo>
                  <a:pt x="3425" y="21977"/>
                </a:lnTo>
                <a:lnTo>
                  <a:pt x="3391" y="21954"/>
                </a:lnTo>
                <a:lnTo>
                  <a:pt x="3357" y="21932"/>
                </a:lnTo>
                <a:lnTo>
                  <a:pt x="3311" y="21920"/>
                </a:lnTo>
                <a:lnTo>
                  <a:pt x="3277" y="21909"/>
                </a:lnTo>
                <a:lnTo>
                  <a:pt x="3277" y="19634"/>
                </a:lnTo>
                <a:lnTo>
                  <a:pt x="3322" y="19623"/>
                </a:lnTo>
                <a:lnTo>
                  <a:pt x="3368" y="19611"/>
                </a:lnTo>
                <a:lnTo>
                  <a:pt x="3402" y="19588"/>
                </a:lnTo>
                <a:lnTo>
                  <a:pt x="3436" y="19554"/>
                </a:lnTo>
                <a:lnTo>
                  <a:pt x="3459" y="19520"/>
                </a:lnTo>
                <a:lnTo>
                  <a:pt x="3482" y="19475"/>
                </a:lnTo>
                <a:lnTo>
                  <a:pt x="3493" y="19429"/>
                </a:lnTo>
                <a:lnTo>
                  <a:pt x="3504" y="19384"/>
                </a:lnTo>
                <a:lnTo>
                  <a:pt x="3493" y="19327"/>
                </a:lnTo>
                <a:lnTo>
                  <a:pt x="3482" y="19281"/>
                </a:lnTo>
                <a:lnTo>
                  <a:pt x="5404" y="18178"/>
                </a:lnTo>
                <a:lnTo>
                  <a:pt x="5438" y="18223"/>
                </a:lnTo>
                <a:lnTo>
                  <a:pt x="5495" y="18257"/>
                </a:lnTo>
                <a:lnTo>
                  <a:pt x="5552" y="18280"/>
                </a:lnTo>
                <a:lnTo>
                  <a:pt x="5620" y="18292"/>
                </a:lnTo>
                <a:lnTo>
                  <a:pt x="5689" y="18280"/>
                </a:lnTo>
                <a:lnTo>
                  <a:pt x="5745" y="18257"/>
                </a:lnTo>
                <a:lnTo>
                  <a:pt x="5802" y="18223"/>
                </a:lnTo>
                <a:lnTo>
                  <a:pt x="5836" y="18166"/>
                </a:ln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41"/>
                </a:lnTo>
                <a:lnTo>
                  <a:pt x="7748" y="19486"/>
                </a:lnTo>
                <a:lnTo>
                  <a:pt x="7770" y="19532"/>
                </a:lnTo>
                <a:lnTo>
                  <a:pt x="7804" y="19566"/>
                </a:lnTo>
                <a:lnTo>
                  <a:pt x="7839" y="19600"/>
                </a:lnTo>
                <a:lnTo>
                  <a:pt x="7884" y="19623"/>
                </a:lnTo>
                <a:lnTo>
                  <a:pt x="7941" y="19645"/>
                </a:lnTo>
                <a:lnTo>
                  <a:pt x="8043" y="19645"/>
                </a:lnTo>
                <a:lnTo>
                  <a:pt x="8089" y="19623"/>
                </a:lnTo>
                <a:lnTo>
                  <a:pt x="8134" y="19600"/>
                </a:lnTo>
                <a:lnTo>
                  <a:pt x="8180" y="19566"/>
                </a:lnTo>
                <a:lnTo>
                  <a:pt x="8203" y="19532"/>
                </a:lnTo>
                <a:lnTo>
                  <a:pt x="8225" y="19486"/>
                </a:lnTo>
                <a:lnTo>
                  <a:pt x="8248" y="19441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1"/>
                </a:lnTo>
                <a:lnTo>
                  <a:pt x="10148" y="18166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0"/>
                </a:lnTo>
                <a:lnTo>
                  <a:pt x="10409" y="18280"/>
                </a:lnTo>
                <a:lnTo>
                  <a:pt x="10455" y="18257"/>
                </a:lnTo>
                <a:lnTo>
                  <a:pt x="10500" y="18235"/>
                </a:lnTo>
                <a:lnTo>
                  <a:pt x="10534" y="18212"/>
                </a:lnTo>
                <a:lnTo>
                  <a:pt x="10569" y="18178"/>
                </a:lnTo>
                <a:lnTo>
                  <a:pt x="10591" y="18132"/>
                </a:lnTo>
                <a:lnTo>
                  <a:pt x="10603" y="18087"/>
                </a:lnTo>
                <a:lnTo>
                  <a:pt x="10603" y="18030"/>
                </a:lnTo>
                <a:lnTo>
                  <a:pt x="10603" y="17984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2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3"/>
                </a:lnTo>
                <a:lnTo>
                  <a:pt x="10557" y="15459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5" y="15334"/>
                </a:lnTo>
                <a:lnTo>
                  <a:pt x="10625" y="15277"/>
                </a:lnTo>
                <a:lnTo>
                  <a:pt x="10625" y="15220"/>
                </a:lnTo>
                <a:lnTo>
                  <a:pt x="10603" y="15175"/>
                </a:lnTo>
                <a:lnTo>
                  <a:pt x="10580" y="15129"/>
                </a:lnTo>
                <a:lnTo>
                  <a:pt x="10546" y="15095"/>
                </a:lnTo>
                <a:lnTo>
                  <a:pt x="10512" y="15061"/>
                </a:lnTo>
                <a:lnTo>
                  <a:pt x="10466" y="15027"/>
                </a:lnTo>
                <a:lnTo>
                  <a:pt x="10409" y="15016"/>
                </a:lnTo>
                <a:lnTo>
                  <a:pt x="10296" y="15016"/>
                </a:lnTo>
                <a:lnTo>
                  <a:pt x="10239" y="15038"/>
                </a:lnTo>
                <a:lnTo>
                  <a:pt x="10182" y="15084"/>
                </a:lnTo>
                <a:lnTo>
                  <a:pt x="10136" y="15129"/>
                </a:lnTo>
                <a:lnTo>
                  <a:pt x="8237" y="14026"/>
                </a:lnTo>
                <a:lnTo>
                  <a:pt x="8248" y="13980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2"/>
                </a:lnTo>
                <a:lnTo>
                  <a:pt x="8214" y="13787"/>
                </a:lnTo>
                <a:lnTo>
                  <a:pt x="8180" y="13741"/>
                </a:lnTo>
                <a:lnTo>
                  <a:pt x="8134" y="13707"/>
                </a:lnTo>
                <a:lnTo>
                  <a:pt x="8089" y="13685"/>
                </a:lnTo>
                <a:lnTo>
                  <a:pt x="8043" y="13673"/>
                </a:lnTo>
                <a:lnTo>
                  <a:pt x="7986" y="13662"/>
                </a:lnTo>
                <a:lnTo>
                  <a:pt x="7941" y="13673"/>
                </a:lnTo>
                <a:lnTo>
                  <a:pt x="7884" y="13685"/>
                </a:lnTo>
                <a:lnTo>
                  <a:pt x="7839" y="13707"/>
                </a:lnTo>
                <a:lnTo>
                  <a:pt x="7804" y="13741"/>
                </a:lnTo>
                <a:lnTo>
                  <a:pt x="7770" y="13787"/>
                </a:lnTo>
                <a:lnTo>
                  <a:pt x="7748" y="13832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0"/>
                </a:lnTo>
                <a:lnTo>
                  <a:pt x="7748" y="14026"/>
                </a:lnTo>
                <a:lnTo>
                  <a:pt x="5836" y="15129"/>
                </a:lnTo>
                <a:lnTo>
                  <a:pt x="5791" y="15084"/>
                </a:lnTo>
                <a:lnTo>
                  <a:pt x="5745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29"/>
                </a:lnTo>
                <a:lnTo>
                  <a:pt x="3413" y="13980"/>
                </a:lnTo>
                <a:lnTo>
                  <a:pt x="3425" y="13935"/>
                </a:lnTo>
                <a:lnTo>
                  <a:pt x="3413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4"/>
                </a:lnTo>
                <a:lnTo>
                  <a:pt x="3277" y="11444"/>
                </a:lnTo>
                <a:lnTo>
                  <a:pt x="3322" y="11432"/>
                </a:lnTo>
                <a:lnTo>
                  <a:pt x="3368" y="11410"/>
                </a:lnTo>
                <a:lnTo>
                  <a:pt x="3413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4" y="11273"/>
                </a:lnTo>
                <a:lnTo>
                  <a:pt x="3516" y="11227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2" y="9976"/>
                </a:lnTo>
                <a:lnTo>
                  <a:pt x="5518" y="9999"/>
                </a:lnTo>
                <a:lnTo>
                  <a:pt x="5563" y="10022"/>
                </a:lnTo>
                <a:lnTo>
                  <a:pt x="5620" y="10033"/>
                </a:lnTo>
                <a:lnTo>
                  <a:pt x="5666" y="10022"/>
                </a:lnTo>
                <a:lnTo>
                  <a:pt x="5700" y="10010"/>
                </a:lnTo>
                <a:lnTo>
                  <a:pt x="5734" y="9999"/>
                </a:lnTo>
                <a:lnTo>
                  <a:pt x="5768" y="9965"/>
                </a:lnTo>
                <a:lnTo>
                  <a:pt x="5791" y="9942"/>
                </a:lnTo>
                <a:lnTo>
                  <a:pt x="5814" y="9908"/>
                </a:lnTo>
                <a:lnTo>
                  <a:pt x="5825" y="9862"/>
                </a:lnTo>
                <a:lnTo>
                  <a:pt x="5825" y="9828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6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7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4"/>
                </a:lnTo>
                <a:lnTo>
                  <a:pt x="5791" y="6950"/>
                </a:lnTo>
                <a:lnTo>
                  <a:pt x="5768" y="6928"/>
                </a:lnTo>
                <a:lnTo>
                  <a:pt x="5734" y="6893"/>
                </a:lnTo>
                <a:lnTo>
                  <a:pt x="5700" y="6882"/>
                </a:lnTo>
                <a:lnTo>
                  <a:pt x="5666" y="6871"/>
                </a:lnTo>
                <a:lnTo>
                  <a:pt x="5620" y="6859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6"/>
                </a:lnTo>
                <a:lnTo>
                  <a:pt x="5450" y="6950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6"/>
                </a:lnTo>
                <a:lnTo>
                  <a:pt x="3459" y="5642"/>
                </a:lnTo>
                <a:lnTo>
                  <a:pt x="3436" y="5608"/>
                </a:lnTo>
                <a:lnTo>
                  <a:pt x="3413" y="5574"/>
                </a:lnTo>
                <a:lnTo>
                  <a:pt x="3379" y="5551"/>
                </a:lnTo>
                <a:lnTo>
                  <a:pt x="3345" y="5528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2"/>
                </a:lnTo>
                <a:lnTo>
                  <a:pt x="3311" y="3162"/>
                </a:lnTo>
                <a:lnTo>
                  <a:pt x="3345" y="3151"/>
                </a:lnTo>
                <a:lnTo>
                  <a:pt x="3402" y="3105"/>
                </a:lnTo>
                <a:lnTo>
                  <a:pt x="3436" y="3037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3"/>
                </a:lnTo>
                <a:lnTo>
                  <a:pt x="3436" y="2878"/>
                </a:lnTo>
                <a:lnTo>
                  <a:pt x="5416" y="1740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4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0"/>
                </a:lnTo>
                <a:lnTo>
                  <a:pt x="7759" y="2855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4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8"/>
                </a:lnTo>
                <a:lnTo>
                  <a:pt x="7839" y="3162"/>
                </a:lnTo>
                <a:lnTo>
                  <a:pt x="7884" y="3185"/>
                </a:lnTo>
                <a:lnTo>
                  <a:pt x="7918" y="3196"/>
                </a:lnTo>
                <a:lnTo>
                  <a:pt x="7964" y="3208"/>
                </a:lnTo>
                <a:lnTo>
                  <a:pt x="7964" y="5494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2"/>
                </a:lnTo>
                <a:lnTo>
                  <a:pt x="7770" y="5676"/>
                </a:lnTo>
                <a:lnTo>
                  <a:pt x="7759" y="5722"/>
                </a:lnTo>
                <a:lnTo>
                  <a:pt x="7770" y="5767"/>
                </a:lnTo>
                <a:lnTo>
                  <a:pt x="7782" y="5813"/>
                </a:lnTo>
                <a:lnTo>
                  <a:pt x="7804" y="5847"/>
                </a:lnTo>
                <a:lnTo>
                  <a:pt x="7827" y="5881"/>
                </a:lnTo>
                <a:lnTo>
                  <a:pt x="7861" y="5904"/>
                </a:lnTo>
                <a:lnTo>
                  <a:pt x="7895" y="5927"/>
                </a:lnTo>
                <a:lnTo>
                  <a:pt x="7941" y="5938"/>
                </a:lnTo>
                <a:lnTo>
                  <a:pt x="7986" y="5949"/>
                </a:lnTo>
                <a:lnTo>
                  <a:pt x="8043" y="5938"/>
                </a:lnTo>
                <a:lnTo>
                  <a:pt x="8100" y="5915"/>
                </a:lnTo>
                <a:lnTo>
                  <a:pt x="8146" y="5881"/>
                </a:lnTo>
                <a:lnTo>
                  <a:pt x="8180" y="5836"/>
                </a:ln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7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4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0" y="9646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1"/>
                </a:lnTo>
                <a:lnTo>
                  <a:pt x="10102" y="9828"/>
                </a:lnTo>
                <a:lnTo>
                  <a:pt x="10114" y="9874"/>
                </a:lnTo>
                <a:lnTo>
                  <a:pt x="10125" y="9919"/>
                </a:lnTo>
                <a:lnTo>
                  <a:pt x="10148" y="9965"/>
                </a:lnTo>
                <a:lnTo>
                  <a:pt x="10182" y="10010"/>
                </a:lnTo>
                <a:lnTo>
                  <a:pt x="10216" y="10033"/>
                </a:lnTo>
                <a:lnTo>
                  <a:pt x="10261" y="10056"/>
                </a:lnTo>
                <a:lnTo>
                  <a:pt x="10307" y="10079"/>
                </a:lnTo>
                <a:lnTo>
                  <a:pt x="10364" y="10079"/>
                </a:lnTo>
                <a:lnTo>
                  <a:pt x="10421" y="10067"/>
                </a:lnTo>
                <a:lnTo>
                  <a:pt x="10489" y="10044"/>
                </a:lnTo>
                <a:lnTo>
                  <a:pt x="10534" y="10010"/>
                </a:lnTo>
                <a:lnTo>
                  <a:pt x="10580" y="9953"/>
                </a:lnTo>
                <a:lnTo>
                  <a:pt x="12548" y="11102"/>
                </a:lnTo>
                <a:lnTo>
                  <a:pt x="12537" y="11136"/>
                </a:lnTo>
                <a:lnTo>
                  <a:pt x="12537" y="11171"/>
                </a:lnTo>
                <a:lnTo>
                  <a:pt x="12537" y="11216"/>
                </a:lnTo>
                <a:lnTo>
                  <a:pt x="12548" y="11250"/>
                </a:lnTo>
                <a:lnTo>
                  <a:pt x="12571" y="11284"/>
                </a:lnTo>
                <a:lnTo>
                  <a:pt x="12593" y="11307"/>
                </a:lnTo>
                <a:lnTo>
                  <a:pt x="12616" y="11330"/>
                </a:lnTo>
                <a:lnTo>
                  <a:pt x="12650" y="11353"/>
                </a:lnTo>
                <a:lnTo>
                  <a:pt x="12696" y="11364"/>
                </a:lnTo>
                <a:lnTo>
                  <a:pt x="12764" y="11364"/>
                </a:lnTo>
                <a:lnTo>
                  <a:pt x="12810" y="11353"/>
                </a:lnTo>
                <a:lnTo>
                  <a:pt x="12832" y="11330"/>
                </a:lnTo>
                <a:lnTo>
                  <a:pt x="12866" y="11307"/>
                </a:lnTo>
                <a:lnTo>
                  <a:pt x="12889" y="11284"/>
                </a:lnTo>
                <a:lnTo>
                  <a:pt x="12912" y="11250"/>
                </a:lnTo>
                <a:lnTo>
                  <a:pt x="12923" y="11216"/>
                </a:lnTo>
                <a:lnTo>
                  <a:pt x="12923" y="11171"/>
                </a:lnTo>
                <a:lnTo>
                  <a:pt x="12923" y="11136"/>
                </a:lnTo>
                <a:lnTo>
                  <a:pt x="12912" y="11102"/>
                </a:lnTo>
                <a:lnTo>
                  <a:pt x="14891" y="9953"/>
                </a:lnTo>
                <a:lnTo>
                  <a:pt x="14925" y="9999"/>
                </a:lnTo>
                <a:lnTo>
                  <a:pt x="14982" y="10044"/>
                </a:lnTo>
                <a:lnTo>
                  <a:pt x="15039" y="10067"/>
                </a:lnTo>
                <a:lnTo>
                  <a:pt x="15153" y="10067"/>
                </a:lnTo>
                <a:lnTo>
                  <a:pt x="15198" y="10056"/>
                </a:lnTo>
                <a:lnTo>
                  <a:pt x="15233" y="10033"/>
                </a:lnTo>
                <a:lnTo>
                  <a:pt x="15278" y="9999"/>
                </a:lnTo>
                <a:lnTo>
                  <a:pt x="15301" y="9965"/>
                </a:lnTo>
                <a:lnTo>
                  <a:pt x="15324" y="9919"/>
                </a:lnTo>
                <a:lnTo>
                  <a:pt x="15335" y="9874"/>
                </a:lnTo>
                <a:lnTo>
                  <a:pt x="15346" y="9828"/>
                </a:lnTo>
                <a:lnTo>
                  <a:pt x="15346" y="9783"/>
                </a:lnTo>
                <a:lnTo>
                  <a:pt x="15324" y="9737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89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3"/>
                </a:lnTo>
                <a:lnTo>
                  <a:pt x="15233" y="7178"/>
                </a:lnTo>
                <a:lnTo>
                  <a:pt x="15267" y="7132"/>
                </a:lnTo>
                <a:lnTo>
                  <a:pt x="15278" y="7064"/>
                </a:lnTo>
                <a:lnTo>
                  <a:pt x="15267" y="7007"/>
                </a:lnTo>
                <a:lnTo>
                  <a:pt x="17257" y="5847"/>
                </a:lnTo>
                <a:lnTo>
                  <a:pt x="17303" y="5892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2"/>
                </a:lnTo>
                <a:lnTo>
                  <a:pt x="17678" y="5847"/>
                </a:lnTo>
                <a:lnTo>
                  <a:pt x="19612" y="6962"/>
                </a:lnTo>
                <a:lnTo>
                  <a:pt x="19589" y="7007"/>
                </a:lnTo>
                <a:lnTo>
                  <a:pt x="19589" y="7064"/>
                </a:lnTo>
                <a:lnTo>
                  <a:pt x="19589" y="7121"/>
                </a:lnTo>
                <a:lnTo>
                  <a:pt x="19612" y="7166"/>
                </a:lnTo>
                <a:lnTo>
                  <a:pt x="19635" y="7212"/>
                </a:lnTo>
                <a:lnTo>
                  <a:pt x="19658" y="7246"/>
                </a:lnTo>
                <a:lnTo>
                  <a:pt x="19703" y="7280"/>
                </a:lnTo>
                <a:lnTo>
                  <a:pt x="19737" y="7303"/>
                </a:lnTo>
                <a:lnTo>
                  <a:pt x="19794" y="7314"/>
                </a:lnTo>
                <a:lnTo>
                  <a:pt x="19885" y="7314"/>
                </a:lnTo>
                <a:lnTo>
                  <a:pt x="19942" y="7303"/>
                </a:lnTo>
                <a:lnTo>
                  <a:pt x="19976" y="7280"/>
                </a:lnTo>
                <a:lnTo>
                  <a:pt x="20022" y="7246"/>
                </a:lnTo>
                <a:lnTo>
                  <a:pt x="20044" y="7212"/>
                </a:lnTo>
                <a:lnTo>
                  <a:pt x="20067" y="7166"/>
                </a:lnTo>
                <a:lnTo>
                  <a:pt x="20090" y="7121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2"/>
                </a:lnTo>
                <a:lnTo>
                  <a:pt x="22092" y="5927"/>
                </a:lnTo>
                <a:lnTo>
                  <a:pt x="22149" y="5949"/>
                </a:lnTo>
                <a:lnTo>
                  <a:pt x="22206" y="5961"/>
                </a:lnTo>
                <a:lnTo>
                  <a:pt x="22274" y="5949"/>
                </a:lnTo>
                <a:lnTo>
                  <a:pt x="22331" y="5927"/>
                </a:lnTo>
                <a:lnTo>
                  <a:pt x="22376" y="5892"/>
                </a:lnTo>
                <a:lnTo>
                  <a:pt x="22410" y="5847"/>
                </a:lnTo>
                <a:lnTo>
                  <a:pt x="24378" y="6984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55"/>
                </a:lnTo>
                <a:lnTo>
                  <a:pt x="24401" y="7189"/>
                </a:lnTo>
                <a:lnTo>
                  <a:pt x="24424" y="7223"/>
                </a:lnTo>
                <a:lnTo>
                  <a:pt x="24458" y="7246"/>
                </a:lnTo>
                <a:lnTo>
                  <a:pt x="24492" y="7269"/>
                </a:lnTo>
                <a:lnTo>
                  <a:pt x="24538" y="7280"/>
                </a:lnTo>
                <a:lnTo>
                  <a:pt x="24617" y="7280"/>
                </a:lnTo>
                <a:lnTo>
                  <a:pt x="24663" y="7269"/>
                </a:lnTo>
                <a:lnTo>
                  <a:pt x="24697" y="7246"/>
                </a:lnTo>
                <a:lnTo>
                  <a:pt x="24731" y="7223"/>
                </a:lnTo>
                <a:lnTo>
                  <a:pt x="24754" y="7189"/>
                </a:lnTo>
                <a:lnTo>
                  <a:pt x="24776" y="7155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6" y="6984"/>
                </a:lnTo>
                <a:lnTo>
                  <a:pt x="26744" y="5847"/>
                </a:lnTo>
                <a:lnTo>
                  <a:pt x="26790" y="5892"/>
                </a:lnTo>
                <a:lnTo>
                  <a:pt x="26835" y="5927"/>
                </a:lnTo>
                <a:lnTo>
                  <a:pt x="26892" y="5949"/>
                </a:lnTo>
                <a:lnTo>
                  <a:pt x="26949" y="5961"/>
                </a:lnTo>
                <a:lnTo>
                  <a:pt x="26995" y="5949"/>
                </a:lnTo>
                <a:lnTo>
                  <a:pt x="27040" y="5938"/>
                </a:lnTo>
                <a:lnTo>
                  <a:pt x="27086" y="5915"/>
                </a:lnTo>
                <a:lnTo>
                  <a:pt x="27120" y="5892"/>
                </a:lnTo>
                <a:lnTo>
                  <a:pt x="27143" y="5858"/>
                </a:lnTo>
                <a:lnTo>
                  <a:pt x="27165" y="5813"/>
                </a:lnTo>
                <a:lnTo>
                  <a:pt x="27177" y="5767"/>
                </a:lnTo>
                <a:lnTo>
                  <a:pt x="27188" y="5722"/>
                </a:lnTo>
                <a:lnTo>
                  <a:pt x="27188" y="5676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7" y="5494"/>
                </a:lnTo>
                <a:lnTo>
                  <a:pt x="26972" y="5483"/>
                </a:lnTo>
                <a:lnTo>
                  <a:pt x="26972" y="3196"/>
                </a:lnTo>
                <a:lnTo>
                  <a:pt x="27017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7143" y="2832"/>
                </a:lnTo>
                <a:lnTo>
                  <a:pt x="27120" y="2798"/>
                </a:lnTo>
                <a:lnTo>
                  <a:pt x="27086" y="2764"/>
                </a:lnTo>
                <a:lnTo>
                  <a:pt x="27040" y="2741"/>
                </a:lnTo>
                <a:lnTo>
                  <a:pt x="26995" y="2730"/>
                </a:lnTo>
                <a:lnTo>
                  <a:pt x="26892" y="2730"/>
                </a:lnTo>
                <a:lnTo>
                  <a:pt x="26835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2"/>
                </a:lnTo>
                <a:lnTo>
                  <a:pt x="24776" y="1615"/>
                </a:lnTo>
                <a:lnTo>
                  <a:pt x="24776" y="1570"/>
                </a:lnTo>
                <a:lnTo>
                  <a:pt x="24765" y="1536"/>
                </a:lnTo>
                <a:lnTo>
                  <a:pt x="24742" y="1502"/>
                </a:lnTo>
                <a:lnTo>
                  <a:pt x="24720" y="1467"/>
                </a:lnTo>
                <a:lnTo>
                  <a:pt x="24697" y="1445"/>
                </a:lnTo>
                <a:lnTo>
                  <a:pt x="24663" y="1433"/>
                </a:lnTo>
                <a:lnTo>
                  <a:pt x="24617" y="1422"/>
                </a:lnTo>
                <a:lnTo>
                  <a:pt x="24583" y="1411"/>
                </a:lnTo>
                <a:lnTo>
                  <a:pt x="24538" y="1422"/>
                </a:lnTo>
                <a:lnTo>
                  <a:pt x="24503" y="1433"/>
                </a:lnTo>
                <a:lnTo>
                  <a:pt x="24469" y="1445"/>
                </a:lnTo>
                <a:lnTo>
                  <a:pt x="24435" y="1467"/>
                </a:lnTo>
                <a:lnTo>
                  <a:pt x="24412" y="1502"/>
                </a:lnTo>
                <a:lnTo>
                  <a:pt x="24390" y="1536"/>
                </a:lnTo>
                <a:lnTo>
                  <a:pt x="24378" y="1570"/>
                </a:lnTo>
                <a:lnTo>
                  <a:pt x="24378" y="1615"/>
                </a:lnTo>
                <a:lnTo>
                  <a:pt x="24390" y="1684"/>
                </a:lnTo>
                <a:lnTo>
                  <a:pt x="22388" y="2832"/>
                </a:lnTo>
                <a:lnTo>
                  <a:pt x="22354" y="2798"/>
                </a:lnTo>
                <a:lnTo>
                  <a:pt x="22319" y="2764"/>
                </a:lnTo>
                <a:lnTo>
                  <a:pt x="22263" y="2741"/>
                </a:lnTo>
                <a:lnTo>
                  <a:pt x="22160" y="2741"/>
                </a:lnTo>
                <a:lnTo>
                  <a:pt x="22103" y="2764"/>
                </a:lnTo>
                <a:lnTo>
                  <a:pt x="22069" y="2787"/>
                </a:lnTo>
                <a:lnTo>
                  <a:pt x="22024" y="2832"/>
                </a:lnTo>
                <a:lnTo>
                  <a:pt x="20078" y="1706"/>
                </a:lnTo>
                <a:lnTo>
                  <a:pt x="20090" y="1661"/>
                </a:lnTo>
                <a:lnTo>
                  <a:pt x="20090" y="1615"/>
                </a:lnTo>
                <a:lnTo>
                  <a:pt x="20090" y="1558"/>
                </a:lnTo>
                <a:lnTo>
                  <a:pt x="20078" y="1513"/>
                </a:lnTo>
                <a:lnTo>
                  <a:pt x="20056" y="1467"/>
                </a:lnTo>
                <a:lnTo>
                  <a:pt x="20022" y="1433"/>
                </a:lnTo>
                <a:lnTo>
                  <a:pt x="19976" y="1399"/>
                </a:lnTo>
                <a:lnTo>
                  <a:pt x="19942" y="1376"/>
                </a:lnTo>
                <a:lnTo>
                  <a:pt x="19885" y="1365"/>
                </a:lnTo>
                <a:lnTo>
                  <a:pt x="19783" y="1365"/>
                </a:lnTo>
                <a:lnTo>
                  <a:pt x="19737" y="1376"/>
                </a:lnTo>
                <a:lnTo>
                  <a:pt x="19692" y="1399"/>
                </a:lnTo>
                <a:lnTo>
                  <a:pt x="19658" y="1433"/>
                </a:lnTo>
                <a:lnTo>
                  <a:pt x="19623" y="1467"/>
                </a:lnTo>
                <a:lnTo>
                  <a:pt x="19601" y="1513"/>
                </a:lnTo>
                <a:lnTo>
                  <a:pt x="19589" y="1558"/>
                </a:lnTo>
                <a:lnTo>
                  <a:pt x="19589" y="1615"/>
                </a:lnTo>
                <a:lnTo>
                  <a:pt x="19589" y="1661"/>
                </a:lnTo>
                <a:lnTo>
                  <a:pt x="19601" y="1706"/>
                </a:lnTo>
                <a:lnTo>
                  <a:pt x="17655" y="2832"/>
                </a:lnTo>
                <a:lnTo>
                  <a:pt x="17621" y="2798"/>
                </a:lnTo>
                <a:lnTo>
                  <a:pt x="17576" y="2764"/>
                </a:lnTo>
                <a:lnTo>
                  <a:pt x="17519" y="2741"/>
                </a:lnTo>
                <a:lnTo>
                  <a:pt x="17417" y="2741"/>
                </a:lnTo>
                <a:lnTo>
                  <a:pt x="17371" y="2764"/>
                </a:lnTo>
                <a:lnTo>
                  <a:pt x="17326" y="2787"/>
                </a:lnTo>
                <a:lnTo>
                  <a:pt x="17291" y="2832"/>
                </a:lnTo>
                <a:lnTo>
                  <a:pt x="15346" y="1706"/>
                </a:lnTo>
                <a:lnTo>
                  <a:pt x="15358" y="1661"/>
                </a:lnTo>
                <a:lnTo>
                  <a:pt x="15369" y="1615"/>
                </a:lnTo>
                <a:lnTo>
                  <a:pt x="15358" y="1558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3"/>
                </a:lnTo>
                <a:lnTo>
                  <a:pt x="15255" y="1399"/>
                </a:lnTo>
                <a:lnTo>
                  <a:pt x="15221" y="1376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6"/>
                </a:lnTo>
                <a:lnTo>
                  <a:pt x="14937" y="1399"/>
                </a:lnTo>
                <a:lnTo>
                  <a:pt x="14903" y="1433"/>
                </a:lnTo>
                <a:lnTo>
                  <a:pt x="14880" y="1467"/>
                </a:lnTo>
                <a:lnTo>
                  <a:pt x="14857" y="1513"/>
                </a:lnTo>
                <a:lnTo>
                  <a:pt x="14834" y="1558"/>
                </a:lnTo>
                <a:lnTo>
                  <a:pt x="14834" y="1615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4" y="1615"/>
                </a:lnTo>
                <a:lnTo>
                  <a:pt x="10523" y="1547"/>
                </a:lnTo>
                <a:lnTo>
                  <a:pt x="10489" y="1502"/>
                </a:lnTo>
                <a:lnTo>
                  <a:pt x="10443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5"/>
                </a:lnTo>
                <a:lnTo>
                  <a:pt x="10193" y="1672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1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1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5"/>
                </a:lnTo>
                <a:lnTo>
                  <a:pt x="5859" y="1570"/>
                </a:lnTo>
                <a:lnTo>
                  <a:pt x="5836" y="1524"/>
                </a:lnTo>
                <a:lnTo>
                  <a:pt x="5825" y="1490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399"/>
                </a:lnTo>
                <a:lnTo>
                  <a:pt x="5689" y="1388"/>
                </a:lnTo>
                <a:lnTo>
                  <a:pt x="5643" y="1376"/>
                </a:lnTo>
                <a:lnTo>
                  <a:pt x="5643" y="0"/>
                </a:lnTo>
                <a:lnTo>
                  <a:pt x="5598" y="0"/>
                </a:lnTo>
                <a:lnTo>
                  <a:pt x="5598" y="1376"/>
                </a:lnTo>
                <a:lnTo>
                  <a:pt x="5552" y="1388"/>
                </a:lnTo>
                <a:lnTo>
                  <a:pt x="5518" y="1399"/>
                </a:lnTo>
                <a:lnTo>
                  <a:pt x="5472" y="1422"/>
                </a:lnTo>
                <a:lnTo>
                  <a:pt x="5438" y="1456"/>
                </a:lnTo>
                <a:lnTo>
                  <a:pt x="5416" y="1490"/>
                </a:lnTo>
                <a:lnTo>
                  <a:pt x="5393" y="1524"/>
                </a:lnTo>
                <a:lnTo>
                  <a:pt x="5381" y="1570"/>
                </a:lnTo>
                <a:lnTo>
                  <a:pt x="5381" y="1615"/>
                </a:lnTo>
                <a:lnTo>
                  <a:pt x="5381" y="1661"/>
                </a:lnTo>
                <a:lnTo>
                  <a:pt x="5393" y="1695"/>
                </a:lnTo>
                <a:lnTo>
                  <a:pt x="3413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4"/>
                </a:lnTo>
                <a:lnTo>
                  <a:pt x="3254" y="2753"/>
                </a:lnTo>
                <a:lnTo>
                  <a:pt x="3197" y="2764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2"/>
                </a:lnTo>
                <a:lnTo>
                  <a:pt x="1059" y="1615"/>
                </a:lnTo>
                <a:lnTo>
                  <a:pt x="1047" y="1547"/>
                </a:lnTo>
                <a:lnTo>
                  <a:pt x="1013" y="1490"/>
                </a:lnTo>
                <a:lnTo>
                  <a:pt x="968" y="1456"/>
                </a:lnTo>
                <a:lnTo>
                  <a:pt x="900" y="1433"/>
                </a:lnTo>
                <a:lnTo>
                  <a:pt x="900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-1" y="2046575"/>
            <a:ext cx="1616222" cy="1050356"/>
            <a:chOff x="241121" y="847487"/>
            <a:chExt cx="540579" cy="351313"/>
          </a:xfrm>
        </p:grpSpPr>
        <p:sp>
          <p:nvSpPr>
            <p:cNvPr id="45" name="Google Shape;45;p3"/>
            <p:cNvSpPr/>
            <p:nvPr/>
          </p:nvSpPr>
          <p:spPr>
            <a:xfrm>
              <a:off x="241121" y="847487"/>
              <a:ext cx="3912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2571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5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70" name="Google Shape;70;p5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5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5" name="Google Shape;85;p5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86" name="Google Shape;86;p5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6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90" name="Google Shape;90;p6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6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6"/>
          <p:cNvSpPr txBox="1">
            <a:spLocks noGrp="1"/>
          </p:cNvSpPr>
          <p:nvPr>
            <p:ph type="body" idx="1"/>
          </p:nvPr>
        </p:nvSpPr>
        <p:spPr>
          <a:xfrm>
            <a:off x="1207774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body" idx="2"/>
          </p:nvPr>
        </p:nvSpPr>
        <p:spPr>
          <a:xfrm>
            <a:off x="4792488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5" name="Google Shape;105;p6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6" name="Google Shape;106;p6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07" name="Google Shape;107;p6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3000">
              <a:schemeClr val="accent3"/>
            </a:gs>
            <a:gs pos="31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"/>
              <a:buChar char="⬥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"/>
              <a:buChar char="⬦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"/>
              <a:buChar char="⬩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●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○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■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●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○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"/>
              <a:buChar char="■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https://scontent.fdad3-4.fna.fbcdn.net/v/t1.15752-9/261682992_225399486262709_7246777606925301523_n.png?_nc_cat=101&amp;ccb=1-5&amp;_nc_sid=ae9488&amp;_nc_ohc=YXsaJWiWGSMAX_13f2h&amp;_nc_ht=scontent.fdad3-4.fna&amp;oh=1259e1708a92d9d54faddde71b306a0d&amp;oe=61C7935D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 txBox="1">
            <a:spLocks noGrp="1"/>
          </p:cNvSpPr>
          <p:nvPr>
            <p:ph type="ctrTitle"/>
          </p:nvPr>
        </p:nvSpPr>
        <p:spPr>
          <a:xfrm>
            <a:off x="1918966" y="1324192"/>
            <a:ext cx="6634200" cy="249511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Vehicle and Traffic Signs Detection using YOLOv5</a:t>
            </a:r>
            <a:endParaRPr/>
          </a:p>
        </p:txBody>
      </p:sp>
      <p:grpSp>
        <p:nvGrpSpPr>
          <p:cNvPr id="199" name="Google Shape;199;p12"/>
          <p:cNvGrpSpPr/>
          <p:nvPr/>
        </p:nvGrpSpPr>
        <p:grpSpPr>
          <a:xfrm>
            <a:off x="690071" y="2289511"/>
            <a:ext cx="635183" cy="564280"/>
            <a:chOff x="5292575" y="3681900"/>
            <a:chExt cx="420150" cy="373275"/>
          </a:xfrm>
        </p:grpSpPr>
        <p:sp>
          <p:nvSpPr>
            <p:cNvPr id="200" name="Google Shape;200;p12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F77D8-E4FD-4CE3-83BE-FB31420F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Logits Loss Function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96D78-C68A-42E9-A9AC-CD5F2DD53D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5122" name="Picture 1">
            <a:extLst>
              <a:ext uri="{FF2B5EF4-FFF2-40B4-BE49-F238E27FC236}">
                <a16:creationId xmlns:a16="http://schemas.microsoft.com/office/drawing/2014/main" id="{FE62D84D-3690-42BF-8152-527AF71BC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22" y="1871627"/>
            <a:ext cx="53848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F9FC09-4FFD-409E-8223-0D61E77F6185}"/>
              </a:ext>
            </a:extLst>
          </p:cNvPr>
          <p:cNvSpPr txBox="1"/>
          <p:nvPr/>
        </p:nvSpPr>
        <p:spPr>
          <a:xfrm>
            <a:off x="1207850" y="1411744"/>
            <a:ext cx="45861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Logits Loss in the case of multi-label classification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3FB6B9-590B-4328-A610-8F6757AD576B}"/>
              </a:ext>
            </a:extLst>
          </p:cNvPr>
          <p:cNvSpPr txBox="1"/>
          <p:nvPr/>
        </p:nvSpPr>
        <p:spPr>
          <a:xfrm>
            <a:off x="981738" y="2334132"/>
            <a:ext cx="4586176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0510" algn="just">
              <a:lnSpc>
                <a:spcPct val="150000"/>
              </a:lnSpc>
            </a:pPr>
            <a:r>
              <a:rPr lang="en-US" sz="14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pc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​​ is the weight of the positive answer for the class c, with </a:t>
            </a:r>
            <a:r>
              <a:rPr lang="en-US" sz="14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pc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​​ &gt;1 increases the recall, </a:t>
            </a:r>
            <a:r>
              <a:rPr lang="en-US" sz="14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pc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​​ &lt; 1 increases the precision.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2A2565-490D-406B-97AD-D29DC502B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045" y="2485070"/>
            <a:ext cx="2758741" cy="210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97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801449" y="2267550"/>
            <a:ext cx="7200783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and Implementation</a:t>
            </a:r>
            <a:endParaRPr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3</a:t>
            </a:r>
            <a:endParaRPr b="1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699983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80A0F-3EC5-4FFA-A9E2-EE6F2B5C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F44EF2-EA55-4113-B722-340C1F8766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7850" y="1430148"/>
            <a:ext cx="6728400" cy="774336"/>
          </a:xfrm>
        </p:spPr>
        <p:txBody>
          <a:bodyPr/>
          <a:lstStyle/>
          <a:p>
            <a:r>
              <a:rPr lang="en-US" sz="1400">
                <a:effectLst/>
                <a:latin typeface="+mn-lt"/>
                <a:ea typeface="Times New Roman" panose="02020603050405020304" pitchFamily="18" charset="0"/>
              </a:rPr>
              <a:t>Google Colab (Google Collaboratory)</a:t>
            </a:r>
          </a:p>
          <a:p>
            <a:r>
              <a:rPr lang="en-US" sz="1400">
                <a:latin typeface="+mn-lt"/>
                <a:ea typeface="Times New Roman" panose="02020603050405020304" pitchFamily="18" charset="0"/>
              </a:rPr>
              <a:t>I</a:t>
            </a:r>
            <a:r>
              <a:rPr lang="en-US" sz="1400">
                <a:effectLst/>
                <a:latin typeface="+mn-lt"/>
                <a:ea typeface="Times New Roman" panose="02020603050405020304" pitchFamily="18" charset="0"/>
              </a:rPr>
              <a:t>t is free to use Graphic Process Unit (GPU) and Tensor Process Unit (TPU)</a:t>
            </a:r>
          </a:p>
          <a:p>
            <a:r>
              <a:rPr lang="en-US" sz="1400" i="1">
                <a:effectLst/>
                <a:latin typeface="+mn-lt"/>
                <a:ea typeface="Times New Roman" panose="02020603050405020304" pitchFamily="18" charset="0"/>
              </a:rPr>
              <a:t>Colab provides Tesla K80 GPU.</a:t>
            </a:r>
            <a:endParaRPr lang="en-US" sz="140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57FDE-7582-4A99-8C98-33BFA974BE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6146" name="Picture 1">
            <a:extLst>
              <a:ext uri="{FF2B5EF4-FFF2-40B4-BE49-F238E27FC236}">
                <a16:creationId xmlns:a16="http://schemas.microsoft.com/office/drawing/2014/main" id="{626FCEF6-0BE0-469C-BB54-C281D76FE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452" y="2204484"/>
            <a:ext cx="3917143" cy="2537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3769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1569F-0A35-4310-B12C-7BF367568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31EDCC-21B3-408D-A03E-33EEE9CC8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7850" y="1430147"/>
            <a:ext cx="6728400" cy="618393"/>
          </a:xfrm>
        </p:spPr>
        <p:txBody>
          <a:bodyPr/>
          <a:lstStyle/>
          <a:p>
            <a:r>
              <a:rPr lang="en-US" sz="1400">
                <a:effectLst/>
                <a:latin typeface="+mn-lt"/>
                <a:ea typeface="Times New Roman" panose="02020603050405020304" pitchFamily="18" charset="0"/>
              </a:rPr>
              <a:t>Ultralystic builds YOLOv5 on the PyTorch framework</a:t>
            </a:r>
          </a:p>
          <a:p>
            <a:r>
              <a:rPr lang="en-US" sz="1400">
                <a:effectLst/>
                <a:latin typeface="+mn-lt"/>
                <a:ea typeface="Times New Roman" panose="02020603050405020304" pitchFamily="18" charset="0"/>
              </a:rPr>
              <a:t>Cloning and installing the YOLOv5 repository</a:t>
            </a:r>
            <a:endParaRPr lang="en-US" sz="140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9E42A-80AA-449E-8F48-1361DD4206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7170" name="Picture 1">
            <a:extLst>
              <a:ext uri="{FF2B5EF4-FFF2-40B4-BE49-F238E27FC236}">
                <a16:creationId xmlns:a16="http://schemas.microsoft.com/office/drawing/2014/main" id="{C1D40468-4CE8-412E-B7A3-3F147F296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168" y="2145450"/>
            <a:ext cx="5334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1917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A16E5-F76E-4296-8B94-9DD50D3B4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850" y="855506"/>
            <a:ext cx="7028838" cy="351300"/>
          </a:xfrm>
        </p:spPr>
        <p:txBody>
          <a:bodyPr/>
          <a:lstStyle/>
          <a:p>
            <a:r>
              <a:rPr lang="en-US"/>
              <a:t>PREPARING THE DATASET FOR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2959B-6A30-42A6-9E56-1B2F7F8564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8194" name="Picture 5">
            <a:extLst>
              <a:ext uri="{FF2B5EF4-FFF2-40B4-BE49-F238E27FC236}">
                <a16:creationId xmlns:a16="http://schemas.microsoft.com/office/drawing/2014/main" id="{4B8D950C-8909-4D0D-861A-63183907A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98" y="1535682"/>
            <a:ext cx="5039046" cy="2072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1">
            <a:extLst>
              <a:ext uri="{FF2B5EF4-FFF2-40B4-BE49-F238E27FC236}">
                <a16:creationId xmlns:a16="http://schemas.microsoft.com/office/drawing/2014/main" id="{9FEAAD72-2A2E-4C6A-A2F1-C84D01A97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98" y="3793790"/>
            <a:ext cx="365125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2D9989-0352-4A6F-B550-3533E74C96DD}"/>
              </a:ext>
            </a:extLst>
          </p:cNvPr>
          <p:cNvSpPr txBox="1"/>
          <p:nvPr/>
        </p:nvSpPr>
        <p:spPr>
          <a:xfrm>
            <a:off x="0" y="4397511"/>
            <a:ext cx="4586176" cy="376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9875" algn="just">
              <a:lnSpc>
                <a:spcPct val="150000"/>
              </a:lnSpc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</a:t>
            </a:r>
            <a:r>
              <a:rPr lang="en-US" sz="140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𝑐𝑙𝑎𝑠𝑠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40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𝑥𝑐𝑒𝑛𝑡𝑒𝑟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40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𝑦𝑐𝑒𝑛𝑡𝑒𝑟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40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𝑤𝑖𝑑𝑡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ℎ, ℎ</a:t>
            </a:r>
            <a:r>
              <a:rPr lang="en-US" sz="140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𝑒𝑖𝑔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ℎ</a:t>
            </a:r>
            <a:r>
              <a:rPr lang="en-US" sz="140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𝑡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]. </a:t>
            </a:r>
          </a:p>
        </p:txBody>
      </p:sp>
      <p:pic>
        <p:nvPicPr>
          <p:cNvPr id="8197" name="Picture 1">
            <a:extLst>
              <a:ext uri="{FF2B5EF4-FFF2-40B4-BE49-F238E27FC236}">
                <a16:creationId xmlns:a16="http://schemas.microsoft.com/office/drawing/2014/main" id="{2F73FD2A-E0CB-43DC-BE66-D25FE5F62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622" y="1535682"/>
            <a:ext cx="3166853" cy="2075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5691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EF2DD-9ADB-4637-821A-F26ED1685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THE DATASET.YAML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331BB-1279-4EA8-A910-1B8C9384AA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9218" name="Picture 1">
            <a:extLst>
              <a:ext uri="{FF2B5EF4-FFF2-40B4-BE49-F238E27FC236}">
                <a16:creationId xmlns:a16="http://schemas.microsoft.com/office/drawing/2014/main" id="{23F100FC-83AD-4262-A966-E4B1790D4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850" y="1825625"/>
            <a:ext cx="5403850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3252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B5485-B4C8-46E6-939C-8B364F4A8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TRAINING PHASE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EDEEB-8BFA-4A44-B234-F390E65861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10242" name="Picture 1">
            <a:extLst>
              <a:ext uri="{FF2B5EF4-FFF2-40B4-BE49-F238E27FC236}">
                <a16:creationId xmlns:a16="http://schemas.microsoft.com/office/drawing/2014/main" id="{94003D32-1789-45E0-AFE7-589B86AAC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115" y="0"/>
            <a:ext cx="3361099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52BFE5-4AF9-4B13-9F4E-638F43DA7B4C}"/>
              </a:ext>
            </a:extLst>
          </p:cNvPr>
          <p:cNvSpPr txBox="1"/>
          <p:nvPr/>
        </p:nvSpPr>
        <p:spPr>
          <a:xfrm>
            <a:off x="374046" y="1427143"/>
            <a:ext cx="45861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 the VTSD dataset, the number of classes needs to be adjusted, 3 classes especially.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3BDCE-EF76-41FF-806D-31734D975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73" y="3844484"/>
            <a:ext cx="3581399" cy="12990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0B61B4-01C1-418A-83CA-FB1EB92F4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73" y="2062312"/>
            <a:ext cx="1866900" cy="276225"/>
          </a:xfrm>
          <a:prstGeom prst="rect">
            <a:avLst/>
          </a:prstGeom>
        </p:spPr>
      </p:pic>
      <p:pic>
        <p:nvPicPr>
          <p:cNvPr id="4099" name="Picture 3">
            <a:extLst>
              <a:ext uri="{FF2B5EF4-FFF2-40B4-BE49-F238E27FC236}">
                <a16:creationId xmlns:a16="http://schemas.microsoft.com/office/drawing/2014/main" id="{EF88A18C-AFE7-43C0-8073-E9E19E462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73" y="2418415"/>
            <a:ext cx="1996603" cy="112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731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ED797-3248-4893-B6B9-B66BC12B1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TRAINING MODULE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8B7C5-0F03-4B12-A904-F7BFB439CE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11266" name="Picture 1">
            <a:extLst>
              <a:ext uri="{FF2B5EF4-FFF2-40B4-BE49-F238E27FC236}">
                <a16:creationId xmlns:a16="http://schemas.microsoft.com/office/drawing/2014/main" id="{DAB2C400-86FF-42CF-968A-FCE39CD46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850" y="1362922"/>
            <a:ext cx="7104182" cy="626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6C0D05-0F4E-4E75-B9A4-634C3B1746A5}"/>
              </a:ext>
            </a:extLst>
          </p:cNvPr>
          <p:cNvSpPr txBox="1"/>
          <p:nvPr/>
        </p:nvSpPr>
        <p:spPr>
          <a:xfrm>
            <a:off x="1207850" y="2256669"/>
            <a:ext cx="685091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q"/>
            </a:pPr>
            <a:r>
              <a:rPr lang="en-US" b="1"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define input image size. The original image size is 1280 × 720</a:t>
            </a: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q"/>
            </a:pPr>
            <a:r>
              <a:rPr lang="en-US" b="1"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batch</a:t>
            </a:r>
            <a:r>
              <a:rPr lang="en-US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determine the batch size. The training set contains 2068 images, with 𝑏𝑎𝑡𝑐ℎ 𝑠𝑖𝑧𝑒 = 35. The number of batches will be 2068 ÷ 35 = 60 𝑏𝑎𝑡𝑐ℎ𝑒𝑠.</a:t>
            </a: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q"/>
            </a:pPr>
            <a:r>
              <a:rPr lang="en-US" b="1"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</a:rPr>
              <a:t>epochs</a:t>
            </a:r>
            <a:r>
              <a:rPr lang="en-US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: define the number of training epochs. </a:t>
            </a:r>
            <a:endParaRPr lang="en-US">
              <a:solidFill>
                <a:schemeClr val="tx1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q"/>
            </a:pPr>
            <a:r>
              <a:rPr lang="en-US" b="1"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</a:rPr>
              <a:t>data</a:t>
            </a:r>
            <a:r>
              <a:rPr lang="en-US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: the path to datasets.yaml file .</a:t>
            </a:r>
            <a:endParaRPr lang="en-US">
              <a:solidFill>
                <a:schemeClr val="tx1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q"/>
            </a:pPr>
            <a:r>
              <a:rPr lang="en-US" b="1"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</a:rPr>
              <a:t>cfg</a:t>
            </a:r>
            <a:r>
              <a:rPr lang="en-US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: specify our model configuration path</a:t>
            </a:r>
            <a:r>
              <a:rPr lang="en-US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q"/>
            </a:pPr>
            <a:r>
              <a:rPr lang="en-US" b="1"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</a:rPr>
              <a:t>weights</a:t>
            </a:r>
            <a:r>
              <a:rPr lang="en-US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: specify a path to weights</a:t>
            </a:r>
            <a:endParaRPr lang="en-US">
              <a:solidFill>
                <a:schemeClr val="tx1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q"/>
            </a:pPr>
            <a:endParaRPr lang="en-US">
              <a:solidFill>
                <a:schemeClr val="tx1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q"/>
            </a:pPr>
            <a:endParaRPr lang="en-US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649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801450" y="2267550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4</a:t>
            </a:r>
            <a:endParaRPr b="1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648162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41B5E-687F-4226-A194-74F7FF7C7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850" y="855506"/>
            <a:ext cx="7177694" cy="351300"/>
          </a:xfrm>
        </p:spPr>
        <p:txBody>
          <a:bodyPr/>
          <a:lstStyle/>
          <a:p>
            <a:r>
              <a:rPr lang="en-US"/>
              <a:t>TRAINING PROGRESS IN 30 EPOCHES FIRST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3B81B-42A6-4DC4-9AC3-6AD185AE1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69" y="1610994"/>
            <a:ext cx="3023910" cy="2911736"/>
          </a:xfrm>
        </p:spPr>
        <p:txBody>
          <a:bodyPr/>
          <a:lstStyle/>
          <a:p>
            <a:r>
              <a:rPr lang="en-US" sz="1400">
                <a:effectLst/>
                <a:latin typeface="+mj-lt"/>
                <a:ea typeface="Times New Roman" panose="02020603050405020304" pitchFamily="18" charset="0"/>
              </a:rPr>
              <a:t>For 1 epoch, the average time to perform the training process on 60 batches were 3 minutes 34 seconds and for evaluation on 30 batches were 1 minute 1 second</a:t>
            </a:r>
          </a:p>
          <a:p>
            <a:r>
              <a:rPr lang="en-US" sz="1400">
                <a:effectLst/>
                <a:latin typeface="+mj-lt"/>
                <a:ea typeface="Times New Roman" panose="02020603050405020304" pitchFamily="18" charset="0"/>
              </a:rPr>
              <a:t>The total execution time was 2.325 hours for 30 epochs first on the dataset containing 2068 images and the mAP of last epoch is 96.7%.</a:t>
            </a:r>
          </a:p>
          <a:p>
            <a:endParaRPr lang="en-US" sz="140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29732-DADB-49DE-B638-38FBEF5286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12290" name="Picture 1">
            <a:extLst>
              <a:ext uri="{FF2B5EF4-FFF2-40B4-BE49-F238E27FC236}">
                <a16:creationId xmlns:a16="http://schemas.microsoft.com/office/drawing/2014/main" id="{C384F9AD-02EC-431D-A2FF-0FD0121F0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825" y="1409711"/>
            <a:ext cx="5884175" cy="3733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1576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215" name="Google Shape;215;p13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5" name="Google Shape;211;p13">
            <a:extLst>
              <a:ext uri="{FF2B5EF4-FFF2-40B4-BE49-F238E27FC236}">
                <a16:creationId xmlns:a16="http://schemas.microsoft.com/office/drawing/2014/main" id="{ADEF7FD9-C19E-4435-A5E7-7A6464007E11}"/>
              </a:ext>
            </a:extLst>
          </p:cNvPr>
          <p:cNvSpPr txBox="1">
            <a:spLocks/>
          </p:cNvSpPr>
          <p:nvPr/>
        </p:nvSpPr>
        <p:spPr>
          <a:xfrm>
            <a:off x="1207850" y="1384015"/>
            <a:ext cx="5363121" cy="215308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Background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Design and Implementation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Result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Conclusion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64F17-7588-452D-A54F-C068DCFA8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849" y="855506"/>
            <a:ext cx="7496671" cy="351300"/>
          </a:xfrm>
        </p:spPr>
        <p:txBody>
          <a:bodyPr/>
          <a:lstStyle/>
          <a:p>
            <a:r>
              <a:rPr lang="en-US"/>
              <a:t>TRAINING PROGRESS IN 40 EPOCHES LATER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F982CE-6F44-4D4B-9217-2E5115F082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13314" name="Picture 1">
            <a:extLst>
              <a:ext uri="{FF2B5EF4-FFF2-40B4-BE49-F238E27FC236}">
                <a16:creationId xmlns:a16="http://schemas.microsoft.com/office/drawing/2014/main" id="{0E0644D2-0A84-48CD-B8E6-8D4D745FB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755" y="1193806"/>
            <a:ext cx="4986246" cy="281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562B0F-ED54-4CDD-8115-8DC6E7F90F4F}"/>
              </a:ext>
            </a:extLst>
          </p:cNvPr>
          <p:cNvSpPr txBox="1"/>
          <p:nvPr/>
        </p:nvSpPr>
        <p:spPr>
          <a:xfrm>
            <a:off x="155818" y="1552369"/>
            <a:ext cx="376405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q"/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 1 epoch, the average time to perform the training process on 60 batches were 3 minutes 33 seconds and for evaluation on 30 batches were 1 minute 1 second2</a:t>
            </a:r>
            <a:endParaRPr lang="en-US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q"/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total execution time was 3.112 hours for 40 epochs later on the dataset containing 2068 images and the mAP of last epoch is 97.9%.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13315" name="Picture 1">
            <a:extLst>
              <a:ext uri="{FF2B5EF4-FFF2-40B4-BE49-F238E27FC236}">
                <a16:creationId xmlns:a16="http://schemas.microsoft.com/office/drawing/2014/main" id="{A0463D0E-56C1-4239-BA24-11D5EAD09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755" y="4003817"/>
            <a:ext cx="4986246" cy="1139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8449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9E2E9-8237-4CFA-B7A3-8820CDF1C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CONFUSION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31BBC-F712-4C35-ABFB-933BBF3A17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B1E328-D560-4AF8-BEC5-85C7AB03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731" y="1206806"/>
            <a:ext cx="5250269" cy="3937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EEC0C9-C922-4E8A-8A85-2BE0D673E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54845"/>
            <a:ext cx="3820852" cy="12484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56F08B-293A-40AC-9F55-806E7B28AB1B}"/>
              </a:ext>
            </a:extLst>
          </p:cNvPr>
          <p:cNvSpPr txBox="1"/>
          <p:nvPr/>
        </p:nvSpPr>
        <p:spPr>
          <a:xfrm>
            <a:off x="620232" y="1931737"/>
            <a:ext cx="24348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normalized confusion matrix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430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E12E1-945A-407C-A69F-753D8823E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EXECUTATION 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3A994-738D-4DAD-ABCD-D1A1D709E8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98652F2E-DBAF-47EA-BF5C-E774608FD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11606"/>
            <a:ext cx="4483765" cy="2242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>
            <a:extLst>
              <a:ext uri="{FF2B5EF4-FFF2-40B4-BE49-F238E27FC236}">
                <a16:creationId xmlns:a16="http://schemas.microsoft.com/office/drawing/2014/main" id="{CD5B6262-AEAF-4E67-8DC4-E4D43E123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281" y="1511606"/>
            <a:ext cx="4482719" cy="2242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AB1EDA-9AFE-49C5-82A3-185C61A3EB1C}"/>
              </a:ext>
            </a:extLst>
          </p:cNvPr>
          <p:cNvSpPr txBox="1"/>
          <p:nvPr/>
        </p:nvSpPr>
        <p:spPr>
          <a:xfrm>
            <a:off x="0" y="3780526"/>
            <a:ext cx="44837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result of the entire 30 epochs first were visualized in graphs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F9F42C-46E5-4631-BAE2-EC77C9F938CE}"/>
              </a:ext>
            </a:extLst>
          </p:cNvPr>
          <p:cNvSpPr txBox="1"/>
          <p:nvPr/>
        </p:nvSpPr>
        <p:spPr>
          <a:xfrm>
            <a:off x="4660237" y="3754064"/>
            <a:ext cx="45968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result of the entire 70 epochs later were visualized in graphs.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505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92B63-7D28-4BD7-BCE1-08C7DDCA6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F1-score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5B747-F960-4654-BBC5-80F02D518C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7A4E1A6-8683-4892-83BD-88B8BBC3B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930" y="1339406"/>
            <a:ext cx="5706139" cy="380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818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0907A-4D47-449F-B74A-67995077F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PRECISION-RECALL CURVE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FD69D4-F9AA-441E-A8E6-A7324A4EAA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894C598-54F1-470E-882E-B7947CEA4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54" y="1571314"/>
            <a:ext cx="4454656" cy="296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8DE2C52-E72A-49BF-B3A0-A2B36CED1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524" y="855506"/>
            <a:ext cx="3130951" cy="208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9F598A5A-6871-48DC-831C-B56DCFE64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524" y="3056199"/>
            <a:ext cx="3130951" cy="208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5816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108C3-CF3E-42F5-BE48-96013D6D8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EXECUTATION</a:t>
            </a:r>
            <a:r>
              <a:rPr lang="en-US" sz="4000"/>
              <a:t> 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3A668-4EC4-4E5D-8190-BA57CBC554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15362" name="Picture 2" descr="Không có mô tả.">
            <a:extLst>
              <a:ext uri="{FF2B5EF4-FFF2-40B4-BE49-F238E27FC236}">
                <a16:creationId xmlns:a16="http://schemas.microsoft.com/office/drawing/2014/main" id="{9CEF991A-0154-477F-9A2A-EA410C5F4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545" y="1268819"/>
            <a:ext cx="6646456" cy="3874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05E91A-A1AB-46E8-B8F5-80F78212927D}"/>
              </a:ext>
            </a:extLst>
          </p:cNvPr>
          <p:cNvSpPr txBox="1"/>
          <p:nvPr/>
        </p:nvSpPr>
        <p:spPr>
          <a:xfrm>
            <a:off x="0" y="1411542"/>
            <a:ext cx="258725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Not only the 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mAP of 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VTS are correctly predicted, but the probability for them is also not high.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21124A-8224-45AC-A7F2-778B6F1CE368}"/>
              </a:ext>
            </a:extLst>
          </p:cNvPr>
          <p:cNvSpPr txBox="1"/>
          <p:nvPr/>
        </p:nvSpPr>
        <p:spPr>
          <a:xfrm>
            <a:off x="0" y="2292929"/>
            <a:ext cx="2438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However, because the model's accuracy was only 97.9%, some VTS were still missing in detection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because recall &gt; 0.6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110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801450" y="2267550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4</a:t>
            </a:r>
            <a:endParaRPr b="1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485268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7A60E-B152-4CBA-9D74-CDC49824D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3C984-2DF2-4352-A04A-D832F1151E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53AA4C-E8FC-482E-9E57-51D01032770A}"/>
              </a:ext>
            </a:extLst>
          </p:cNvPr>
          <p:cNvSpPr txBox="1"/>
          <p:nvPr/>
        </p:nvSpPr>
        <p:spPr>
          <a:xfrm>
            <a:off x="868325" y="1571501"/>
            <a:ext cx="6418522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q"/>
            </a:pP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 mAP of VTS in the video is very high, up to 97.9%</a:t>
            </a:r>
          </a:p>
          <a:p>
            <a:pPr>
              <a:buClr>
                <a:schemeClr val="accent4"/>
              </a:buClr>
            </a:pPr>
            <a:endParaRPr lang="en-US" sz="160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q"/>
            </a:pP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Because of the high accuracy unit matrix in confusion matrix, this is a good module.</a:t>
            </a:r>
            <a:endParaRPr lang="en-US" sz="160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Clr>
                <a:schemeClr val="accent4"/>
              </a:buClr>
            </a:pPr>
            <a:endParaRPr lang="en-US" sz="160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q"/>
            </a:pP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Because</a:t>
            </a:r>
            <a:r>
              <a:rPr lang="en-U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of using logistic function, vanishing gradient may occur.</a:t>
            </a:r>
          </a:p>
          <a:p>
            <a:pPr>
              <a:buClr>
                <a:schemeClr val="accent4"/>
              </a:buClr>
            </a:pPr>
            <a:endParaRPr lang="en-US" sz="160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q"/>
            </a:pPr>
            <a:r>
              <a:rPr lang="en-U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model expenditures up to 5.437 hours for 70 epoches that be tranined slowly and takes more to wait. </a:t>
            </a:r>
          </a:p>
          <a:p>
            <a:pPr>
              <a:buClr>
                <a:schemeClr val="accent4"/>
              </a:buClr>
            </a:pPr>
            <a:endParaRPr lang="en-US" sz="160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q"/>
            </a:pPr>
            <a:r>
              <a:rPr lang="en-U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Because of not enough GPU to train, the model can not lay out the best mAP for the whole training process.</a:t>
            </a:r>
            <a:endParaRPr lang="en-US" sz="1600">
              <a:solidFill>
                <a:schemeClr val="tx1"/>
              </a:solidFill>
            </a:endParaRP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q"/>
            </a:pPr>
            <a:endParaRPr lang="en-US" sz="160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138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801450" y="2267550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1</a:t>
            </a:r>
            <a:endParaRPr b="1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675895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3B6A5-E0EC-4DEF-BE05-60CBC5F1D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DD1FF-5811-40F4-BE46-C754005150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YOLO an acronym for 'You only look once’</a:t>
            </a:r>
          </a:p>
          <a:p>
            <a:endParaRPr lang="en-US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YOLOv5 is one of the most famous object detection algorithms due to its speed and accuracy in real-time detection</a:t>
            </a:r>
            <a:endParaRPr lang="en-US" sz="18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FFB2B-C2CB-4ED4-B0D8-1B938F1424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55345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801450" y="2267550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2</a:t>
            </a:r>
            <a:endParaRPr b="1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YOLOv5 MODULE ARCHITECHTURE</a:t>
            </a:r>
            <a:endParaRPr/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026" name="Picture 1">
            <a:extLst>
              <a:ext uri="{FF2B5EF4-FFF2-40B4-BE49-F238E27FC236}">
                <a16:creationId xmlns:a16="http://schemas.microsoft.com/office/drawing/2014/main" id="{E58AB512-1F3E-473C-BF1C-E2F990A15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428" y="1435879"/>
            <a:ext cx="3732397" cy="2852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60A348-89C5-4D3B-A49F-BBD2E1DA77A3}"/>
              </a:ext>
            </a:extLst>
          </p:cNvPr>
          <p:cNvSpPr txBox="1"/>
          <p:nvPr/>
        </p:nvSpPr>
        <p:spPr>
          <a:xfrm>
            <a:off x="265814" y="1599646"/>
            <a:ext cx="45861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There are three module used in YOLO v5: Model Backbone, Model Neck, and Model Head.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1CBEDC-3A70-4110-BE96-C7A0C1B1E410}"/>
              </a:ext>
            </a:extLst>
          </p:cNvPr>
          <p:cNvSpPr txBox="1"/>
          <p:nvPr/>
        </p:nvSpPr>
        <p:spPr>
          <a:xfrm>
            <a:off x="265814" y="2254096"/>
            <a:ext cx="458617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Model Backbone is mainly used to extract important features from the given input image.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Model Neck is mainly used to generate feature pyramids.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model Head is mainly used to perform the final detection part. </a:t>
            </a:r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9E665-96F8-4301-AAB5-B7802F687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ACTIVATION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2DC73-6EF3-4D1B-B992-A8938FDA49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2050" name="Picture 2" descr="Bài 10: Các kỹ thuật cơ bản trong deep learning | Deep Learning cơ bản">
            <a:extLst>
              <a:ext uri="{FF2B5EF4-FFF2-40B4-BE49-F238E27FC236}">
                <a16:creationId xmlns:a16="http://schemas.microsoft.com/office/drawing/2014/main" id="{BD371EA7-93DB-4EB0-BA7D-9A4820CC1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401" y="1333893"/>
            <a:ext cx="3441774" cy="1570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Nền tảng của deep learning - Multi-layer Perceptron">
            <a:extLst>
              <a:ext uri="{FF2B5EF4-FFF2-40B4-BE49-F238E27FC236}">
                <a16:creationId xmlns:a16="http://schemas.microsoft.com/office/drawing/2014/main" id="{15DE7B84-074A-4C63-A8E3-352ED62BD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037" y="2981590"/>
            <a:ext cx="3064502" cy="2009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E875AB-12E6-480A-9440-DF35D617CF76}"/>
              </a:ext>
            </a:extLst>
          </p:cNvPr>
          <p:cNvSpPr txBox="1"/>
          <p:nvPr/>
        </p:nvSpPr>
        <p:spPr>
          <a:xfrm>
            <a:off x="322521" y="1497861"/>
            <a:ext cx="4586176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0510" algn="just">
              <a:lnSpc>
                <a:spcPct val="150000"/>
              </a:lnSpc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YOLO v5 authors decided to go with the Leaky ReLU and Sigmoid activation function.</a:t>
            </a:r>
            <a:endParaRPr lang="en-US" sz="130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387E92-8BD0-4143-A0F3-B64191E85494}"/>
              </a:ext>
            </a:extLst>
          </p:cNvPr>
          <p:cNvSpPr txBox="1"/>
          <p:nvPr/>
        </p:nvSpPr>
        <p:spPr>
          <a:xfrm>
            <a:off x="322521" y="2488916"/>
            <a:ext cx="4586176" cy="13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Leaky ReLU activation function is used in middle/hidden layers </a:t>
            </a:r>
            <a:endParaRPr lang="en-US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Sigmoid activation function is used in the final detection layer.</a:t>
            </a:r>
          </a:p>
        </p:txBody>
      </p:sp>
    </p:spTree>
    <p:extLst>
      <p:ext uri="{BB962C8B-B14F-4D97-AF65-F5344CB8AC3E}">
        <p14:creationId xmlns:p14="http://schemas.microsoft.com/office/powerpoint/2010/main" val="995594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A8004-141B-4AE7-B20B-D4B87116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1512DD-80B8-41FE-AE8E-F7D8A6307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5167" y="1648558"/>
            <a:ext cx="4930730" cy="923192"/>
          </a:xfrm>
        </p:spPr>
        <p:txBody>
          <a:bodyPr/>
          <a:lstStyle/>
          <a:p>
            <a:pPr marL="114300" indent="0">
              <a:buNone/>
            </a:pPr>
            <a:r>
              <a:rPr lang="en-US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 optimization function in YOLO v5, we have two options: </a:t>
            </a:r>
          </a:p>
          <a:p>
            <a:r>
              <a:rPr lang="en-US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SGD (Stochastic Gradient Descent) </a:t>
            </a:r>
          </a:p>
          <a:p>
            <a:r>
              <a:rPr lang="en-US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Adam (Adaptive Moment Estimation). </a:t>
            </a:r>
            <a:endParaRPr lang="en-US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BB77C-7A82-41BD-A789-8B313E1D35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3074" name="Picture 1">
            <a:extLst>
              <a:ext uri="{FF2B5EF4-FFF2-40B4-BE49-F238E27FC236}">
                <a16:creationId xmlns:a16="http://schemas.microsoft.com/office/drawing/2014/main" id="{93A1520A-83C7-4236-AFE8-CFF0BF804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722" y="1206806"/>
            <a:ext cx="2573817" cy="2513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96257E-A1DE-423B-BCB7-E933A148EF00}"/>
              </a:ext>
            </a:extLst>
          </p:cNvPr>
          <p:cNvSpPr txBox="1"/>
          <p:nvPr/>
        </p:nvSpPr>
        <p:spPr>
          <a:xfrm>
            <a:off x="6313013" y="3875722"/>
            <a:ext cx="1623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Adam algorithm</a:t>
            </a:r>
          </a:p>
        </p:txBody>
      </p:sp>
    </p:spTree>
    <p:extLst>
      <p:ext uri="{BB962C8B-B14F-4D97-AF65-F5344CB8AC3E}">
        <p14:creationId xmlns:p14="http://schemas.microsoft.com/office/powerpoint/2010/main" val="2331975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0F256-4C2E-4A8B-A7AE-C885A37FE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LOSS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D2CE1-3432-4D48-88D4-EE9698622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1785" y="1433163"/>
            <a:ext cx="6234941" cy="749301"/>
          </a:xfrm>
        </p:spPr>
        <p:txBody>
          <a:bodyPr/>
          <a:lstStyle/>
          <a:p>
            <a:pPr marL="114300" indent="0">
              <a:buNone/>
            </a:pPr>
            <a:r>
              <a:rPr lang="en-US" sz="1400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here is a compound loss is calculated based on objectness score, class probability score, and bounding box regression score.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Binary Cross-Entropy </a:t>
            </a:r>
          </a:p>
          <a:p>
            <a:endParaRPr lang="en-US" sz="14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" indent="0">
              <a:buNone/>
            </a:pPr>
            <a:endParaRPr lang="en-US" sz="14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" indent="0">
              <a:buNone/>
            </a:pPr>
            <a:endParaRPr lang="en-US" sz="14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" indent="0">
              <a:buNone/>
            </a:pPr>
            <a:endParaRPr lang="en-US" sz="14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" indent="0">
              <a:buNone/>
            </a:pPr>
            <a:endParaRPr lang="en-US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1D93BD-91BA-44B1-95A8-DDFDB8E655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4098" name="Picture 1">
            <a:extLst>
              <a:ext uri="{FF2B5EF4-FFF2-40B4-BE49-F238E27FC236}">
                <a16:creationId xmlns:a16="http://schemas.microsoft.com/office/drawing/2014/main" id="{CDEDD350-7FAE-4A87-A06B-AABA8C105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850" y="2182464"/>
            <a:ext cx="540385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145865-D160-4A48-A23B-649CCE7438F8}"/>
              </a:ext>
            </a:extLst>
          </p:cNvPr>
          <p:cNvSpPr txBox="1"/>
          <p:nvPr/>
        </p:nvSpPr>
        <p:spPr>
          <a:xfrm>
            <a:off x="881785" y="3025247"/>
            <a:ext cx="45861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q"/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Logits Loss function </a:t>
            </a:r>
          </a:p>
        </p:txBody>
      </p:sp>
      <p:pic>
        <p:nvPicPr>
          <p:cNvPr id="4099" name="Picture 1">
            <a:extLst>
              <a:ext uri="{FF2B5EF4-FFF2-40B4-BE49-F238E27FC236}">
                <a16:creationId xmlns:a16="http://schemas.microsoft.com/office/drawing/2014/main" id="{96693151-8351-43FB-8EF0-F42ACCC63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155" y="3426507"/>
            <a:ext cx="5410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5280682"/>
      </p:ext>
    </p:extLst>
  </p:cSld>
  <p:clrMapOvr>
    <a:masterClrMapping/>
  </p:clrMapOvr>
</p:sld>
</file>

<file path=ppt/theme/theme1.xml><?xml version="1.0" encoding="utf-8"?>
<a:theme xmlns:a="http://schemas.openxmlformats.org/drawingml/2006/main" name="Gurney template">
  <a:themeElements>
    <a:clrScheme name="Custom 347">
      <a:dk1>
        <a:srgbClr val="FFFFFF"/>
      </a:dk1>
      <a:lt1>
        <a:srgbClr val="082A44"/>
      </a:lt1>
      <a:dk2>
        <a:srgbClr val="B1D2DB"/>
      </a:dk2>
      <a:lt2>
        <a:srgbClr val="6F98B3"/>
      </a:lt2>
      <a:accent1>
        <a:srgbClr val="1D4C7A"/>
      </a:accent1>
      <a:accent2>
        <a:srgbClr val="1781A1"/>
      </a:accent2>
      <a:accent3>
        <a:srgbClr val="2DA8C8"/>
      </a:accent3>
      <a:accent4>
        <a:srgbClr val="10E7D9"/>
      </a:accent4>
      <a:accent5>
        <a:srgbClr val="24D8A0"/>
      </a:accent5>
      <a:accent6>
        <a:srgbClr val="A7F5B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743</Words>
  <Application>Microsoft Office PowerPoint</Application>
  <PresentationFormat>On-screen Show (16:9)</PresentationFormat>
  <Paragraphs>113</Paragraphs>
  <Slides>27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Cambria Math</vt:lpstr>
      <vt:lpstr>Inria Sans</vt:lpstr>
      <vt:lpstr>Saira Semi Condensed</vt:lpstr>
      <vt:lpstr>Times New Roman</vt:lpstr>
      <vt:lpstr>Titillium Web</vt:lpstr>
      <vt:lpstr>Wingdings</vt:lpstr>
      <vt:lpstr>Gurney template</vt:lpstr>
      <vt:lpstr>Vehicle and Traffic Signs Detection using YOLOv5</vt:lpstr>
      <vt:lpstr>CONTENTS</vt:lpstr>
      <vt:lpstr>Introduction</vt:lpstr>
      <vt:lpstr>INTRODUCTION</vt:lpstr>
      <vt:lpstr>Background</vt:lpstr>
      <vt:lpstr>YOLOv5 MODULE ARCHITECHTURE</vt:lpstr>
      <vt:lpstr>ACTIVATION FUNCTION</vt:lpstr>
      <vt:lpstr>OPTIMIZATION</vt:lpstr>
      <vt:lpstr>LOSS FUNCTION</vt:lpstr>
      <vt:lpstr>Logits Loss Function </vt:lpstr>
      <vt:lpstr>Design and Implementation</vt:lpstr>
      <vt:lpstr>ENVIRONMENT</vt:lpstr>
      <vt:lpstr>ENVIRONMENT</vt:lpstr>
      <vt:lpstr>PREPARING THE DATASET FOR TRAINING</vt:lpstr>
      <vt:lpstr>CREATING THE DATASET.YAML</vt:lpstr>
      <vt:lpstr>TRAINING PHASE</vt:lpstr>
      <vt:lpstr>TRAINING MODULE</vt:lpstr>
      <vt:lpstr>Result</vt:lpstr>
      <vt:lpstr>TRAINING PROGRESS IN 30 EPOCHES FIRST</vt:lpstr>
      <vt:lpstr>TRAINING PROGRESS IN 40 EPOCHES LATER</vt:lpstr>
      <vt:lpstr>CONFUSION MATRIX</vt:lpstr>
      <vt:lpstr>EXECUTATION RESULT</vt:lpstr>
      <vt:lpstr>F1-score</vt:lpstr>
      <vt:lpstr>PRECISION-RECALL CURVE</vt:lpstr>
      <vt:lpstr>EXECUTATION RESULT</vt:lpstr>
      <vt:lpstr>Conclusion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Vehicle and Traffic Signs Detection using YOLOv5</dc:title>
  <dc:creator>Pham Long</dc:creator>
  <cp:lastModifiedBy>Pham Minh Long</cp:lastModifiedBy>
  <cp:revision>5</cp:revision>
  <dcterms:modified xsi:type="dcterms:W3CDTF">2021-11-28T10:39:27Z</dcterms:modified>
</cp:coreProperties>
</file>